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lvl1pPr>
    <a:lvl2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lvl2pPr>
    <a:lvl3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lvl3pPr>
    <a:lvl4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lvl4pPr>
    <a:lvl5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lvl5pPr>
    <a:lvl6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lvl6pPr>
    <a:lvl7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lvl7pPr>
    <a:lvl8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lvl8pPr>
    <a:lvl9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Founders Grotesk Semibold"/>
          <a:ea typeface="Founders Grotesk Semibold"/>
          <a:cs typeface="Founders Grotesk Semibold"/>
        </a:font>
        <a:srgbClr val="000000"/>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rgbClr val="CDCCF5"/>
          </a:solidFill>
        </a:fill>
      </a:tcStyle>
    </a:wholeTbl>
    <a:band2H>
      <a:tcTxStyle b="def" i="def"/>
      <a:tcStyle>
        <a:tcBdr/>
        <a:fill>
          <a:solidFill>
            <a:srgbClr val="E7E7FA"/>
          </a:solidFill>
        </a:fill>
      </a:tcStyle>
    </a:band2H>
    <a:firstCol>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chemeClr val="accent1"/>
          </a:solidFill>
        </a:fill>
      </a:tcStyle>
    </a:firstCol>
    <a:lastRow>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381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chemeClr val="accent1"/>
          </a:solidFill>
        </a:fill>
      </a:tcStyle>
    </a:lastRow>
    <a:firstRow>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381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chemeClr val="accent1"/>
          </a:solidFill>
        </a:fill>
      </a:tcStyle>
    </a:firstRow>
  </a:tblStyle>
  <a:tblStyle styleId="{C7B018BB-80A7-4F77-B60F-C8B233D01FF8}" styleName="">
    <a:tblBg/>
    <a:wholeTbl>
      <a:tcTxStyle b="on" i="off">
        <a:font>
          <a:latin typeface="Founders Grotesk Semibold"/>
          <a:ea typeface="Founders Grotesk Semibold"/>
          <a:cs typeface="Founders Grotesk Semibold"/>
        </a:font>
        <a:srgbClr val="000000"/>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rgbClr val="D1FCEE"/>
          </a:solidFill>
        </a:fill>
      </a:tcStyle>
    </a:wholeTbl>
    <a:band2H>
      <a:tcTxStyle b="def" i="def"/>
      <a:tcStyle>
        <a:tcBdr/>
        <a:fill>
          <a:solidFill>
            <a:srgbClr val="E9FDF7"/>
          </a:solidFill>
        </a:fill>
      </a:tcStyle>
    </a:band2H>
    <a:firstCol>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chemeClr val="accent3"/>
          </a:solidFill>
        </a:fill>
      </a:tcStyle>
    </a:firstCol>
    <a:lastRow>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381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chemeClr val="accent3"/>
          </a:solidFill>
        </a:fill>
      </a:tcStyle>
    </a:lastRow>
    <a:firstRow>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381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chemeClr val="accent3"/>
          </a:solidFill>
        </a:fill>
      </a:tcStyle>
    </a:firstRow>
  </a:tblStyle>
  <a:tblStyle styleId="{EEE7283C-3CF3-47DC-8721-378D4A62B228}" styleName="">
    <a:tblBg/>
    <a:wholeTbl>
      <a:tcTxStyle b="on" i="off">
        <a:font>
          <a:latin typeface="Founders Grotesk Semibold"/>
          <a:ea typeface="Founders Grotesk Semibold"/>
          <a:cs typeface="Founders Grotesk Semibold"/>
        </a:font>
        <a:srgbClr val="000000"/>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rgbClr val="FFD1CF"/>
          </a:solidFill>
        </a:fill>
      </a:tcStyle>
    </a:wholeTbl>
    <a:band2H>
      <a:tcTxStyle b="def" i="def"/>
      <a:tcStyle>
        <a:tcBdr/>
        <a:fill>
          <a:solidFill>
            <a:srgbClr val="FFE9E9"/>
          </a:solidFill>
        </a:fill>
      </a:tcStyle>
    </a:band2H>
    <a:firstCol>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chemeClr val="accent6"/>
          </a:solidFill>
        </a:fill>
      </a:tcStyle>
    </a:firstCol>
    <a:lastRow>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381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chemeClr val="accent6"/>
          </a:solidFill>
        </a:fill>
      </a:tcStyle>
    </a:lastRow>
    <a:firstRow>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381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chemeClr val="accent6"/>
          </a:solidFill>
        </a:fill>
      </a:tcStyle>
    </a:firstRow>
  </a:tblStyle>
  <a:tblStyle styleId="{CF821DB8-F4EB-4A41-A1BA-3FCAFE7338EE}" styleName="">
    <a:tblBg/>
    <a:wholeTbl>
      <a:tcTxStyle b="on" i="off">
        <a:font>
          <a:latin typeface="Founders Grotesk Semibold"/>
          <a:ea typeface="Founders Grotesk Semibold"/>
          <a:cs typeface="Founders Grotesk Semibold"/>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34"/>
          </a:solidFill>
        </a:fill>
      </a:tcStyle>
    </a:band2H>
    <a:firstCol>
      <a:tcTxStyle b="on" i="off">
        <a:font>
          <a:latin typeface="Founders Grotesk Semibold"/>
          <a:ea typeface="Founders Grotesk Semibold"/>
          <a:cs typeface="Founders Grotesk Semibold"/>
        </a:font>
        <a:srgbClr val="00003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Founders Grotesk Semibold"/>
          <a:ea typeface="Founders Grotesk Semibold"/>
          <a:cs typeface="Founders Grotesk Semi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34"/>
          </a:solidFill>
        </a:fill>
      </a:tcStyle>
    </a:lastRow>
    <a:firstRow>
      <a:tcTxStyle b="on" i="off">
        <a:font>
          <a:latin typeface="Founders Grotesk Semibold"/>
          <a:ea typeface="Founders Grotesk Semibold"/>
          <a:cs typeface="Founders Grotesk Semibold"/>
        </a:font>
        <a:srgbClr val="000034"/>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Founders Grotesk Semibold"/>
          <a:ea typeface="Founders Grotesk Semibold"/>
          <a:cs typeface="Founders Grotesk Semibold"/>
        </a:font>
        <a:srgbClr val="000000"/>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rgbClr val="000000"/>
          </a:solidFill>
        </a:fill>
      </a:tcStyle>
    </a:firstCol>
    <a:lastRow>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38100" cap="flat">
              <a:solidFill>
                <a:srgbClr val="000034"/>
              </a:solidFill>
              <a:prstDash val="solid"/>
              <a:round/>
            </a:ln>
          </a:top>
          <a:bottom>
            <a:ln w="127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rgbClr val="000000"/>
          </a:solidFill>
        </a:fill>
      </a:tcStyle>
    </a:lastRow>
    <a:firstRow>
      <a:tcTxStyle b="on" i="off">
        <a:font>
          <a:latin typeface="Founders Grotesk Semibold"/>
          <a:ea typeface="Founders Grotesk Semibold"/>
          <a:cs typeface="Founders Grotesk Semibold"/>
        </a:font>
        <a:srgbClr val="000034"/>
      </a:tcTxStyle>
      <a:tcStyle>
        <a:tcBdr>
          <a:left>
            <a:ln w="12700" cap="flat">
              <a:solidFill>
                <a:srgbClr val="000034"/>
              </a:solidFill>
              <a:prstDash val="solid"/>
              <a:round/>
            </a:ln>
          </a:left>
          <a:right>
            <a:ln w="12700" cap="flat">
              <a:solidFill>
                <a:srgbClr val="000034"/>
              </a:solidFill>
              <a:prstDash val="solid"/>
              <a:round/>
            </a:ln>
          </a:right>
          <a:top>
            <a:ln w="12700" cap="flat">
              <a:solidFill>
                <a:srgbClr val="000034"/>
              </a:solidFill>
              <a:prstDash val="solid"/>
              <a:round/>
            </a:ln>
          </a:top>
          <a:bottom>
            <a:ln w="38100" cap="flat">
              <a:solidFill>
                <a:srgbClr val="000034"/>
              </a:solidFill>
              <a:prstDash val="solid"/>
              <a:round/>
            </a:ln>
          </a:bottom>
          <a:insideH>
            <a:ln w="12700" cap="flat">
              <a:solidFill>
                <a:srgbClr val="000034"/>
              </a:solidFill>
              <a:prstDash val="solid"/>
              <a:round/>
            </a:ln>
          </a:insideH>
          <a:insideV>
            <a:ln w="12700" cap="flat">
              <a:solidFill>
                <a:srgbClr val="000034"/>
              </a:solidFill>
              <a:prstDash val="solid"/>
              <a:round/>
            </a:ln>
          </a:insideV>
        </a:tcBdr>
        <a:fill>
          <a:solidFill>
            <a:srgbClr val="000000"/>
          </a:solidFill>
        </a:fill>
      </a:tcStyle>
    </a:firstRow>
  </a:tblStyle>
  <a:tblStyle styleId="{2708684C-4D16-4618-839F-0558EEFCDFE6}" styleName="">
    <a:tblBg/>
    <a:wholeTbl>
      <a:tcTxStyle b="on" i="off">
        <a:font>
          <a:latin typeface="Founders Grotesk Semibold"/>
          <a:ea typeface="Founders Grotesk Semibold"/>
          <a:cs typeface="Founders Grotesk Semi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Founders Grotesk Semibold"/>
          <a:ea typeface="Founders Grotesk Semibold"/>
          <a:cs typeface="Founders Grotesk Semi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Founders Grotesk Semibold"/>
          <a:ea typeface="Founders Grotesk Semibold"/>
          <a:cs typeface="Founders Grotesk Semibold"/>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Founders Grotesk Semibold"/>
          <a:ea typeface="Founders Grotesk Semibold"/>
          <a:cs typeface="Founders Grotesk Semi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9" name="Shape 169"/>
          <p:cNvSpPr/>
          <p:nvPr>
            <p:ph type="sldImg"/>
          </p:nvPr>
        </p:nvSpPr>
        <p:spPr>
          <a:xfrm>
            <a:off x="1143000" y="685800"/>
            <a:ext cx="4572000" cy="3429000"/>
          </a:xfrm>
          <a:prstGeom prst="rect">
            <a:avLst/>
          </a:prstGeom>
        </p:spPr>
        <p:txBody>
          <a:bodyPr/>
          <a:lstStyle/>
          <a:p>
            <a:pPr/>
          </a:p>
        </p:txBody>
      </p:sp>
      <p:sp>
        <p:nvSpPr>
          <p:cNvPr id="170" name="Shape 1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rgbClr val="000034"/>
        </a:solidFill>
      </p:bgPr>
    </p:bg>
    <p:spTree>
      <p:nvGrpSpPr>
        <p:cNvPr id="1" name=""/>
        <p:cNvGrpSpPr/>
        <p:nvPr/>
      </p:nvGrpSpPr>
      <p:grpSpPr>
        <a:xfrm>
          <a:off x="0" y="0"/>
          <a:ext cx="0" cy="0"/>
          <a:chOff x="0" y="0"/>
          <a:chExt cx="0" cy="0"/>
        </a:xfrm>
      </p:grpSpPr>
      <p:sp>
        <p:nvSpPr>
          <p:cNvPr id="13" name="Line"/>
          <p:cNvSpPr/>
          <p:nvPr/>
        </p:nvSpPr>
        <p:spPr>
          <a:xfrm>
            <a:off x="635000" y="12192000"/>
            <a:ext cx="23114000" cy="0"/>
          </a:xfrm>
          <a:prstGeom prst="line">
            <a:avLst/>
          </a:prstGeom>
          <a:ln w="38100">
            <a:solidFill>
              <a:schemeClr val="accent4"/>
            </a:solidFill>
            <a:miter lim="400000"/>
          </a:ln>
        </p:spPr>
        <p:txBody>
          <a:bodyPr lIns="45718" tIns="45718" rIns="45718" bIns="45718"/>
          <a:lstStyle/>
          <a:p>
            <a:pPr/>
          </a:p>
        </p:txBody>
      </p:sp>
      <p:sp>
        <p:nvSpPr>
          <p:cNvPr id="14" name="Body Level One…"/>
          <p:cNvSpPr txBox="1"/>
          <p:nvPr>
            <p:ph type="body" sz="quarter" idx="1" hasCustomPrompt="1"/>
          </p:nvPr>
        </p:nvSpPr>
        <p:spPr>
          <a:xfrm>
            <a:off x="571500" y="12269258"/>
            <a:ext cx="23235148" cy="555246"/>
          </a:xfrm>
          <a:prstGeom prst="rect">
            <a:avLst/>
          </a:prstGeom>
        </p:spPr>
        <p:txBody>
          <a:bodyPr anchor="t"/>
          <a:lstStyle>
            <a:lvl1pPr defTabSz="825500">
              <a:lnSpc>
                <a:spcPct val="100000"/>
              </a:lnSpc>
              <a:defRPr b="1" cap="all" spc="168" sz="2800">
                <a:solidFill>
                  <a:schemeClr val="accent4"/>
                </a:solidFill>
                <a:latin typeface="Founders Grotesk Condensed"/>
                <a:ea typeface="Founders Grotesk Condensed"/>
                <a:cs typeface="Founders Grotesk Condensed"/>
                <a:sym typeface="Founders Grotesk Condensed"/>
              </a:defRPr>
            </a:lvl1pPr>
            <a:lvl2pPr defTabSz="825500">
              <a:lnSpc>
                <a:spcPct val="100000"/>
              </a:lnSpc>
              <a:defRPr b="1" cap="all" spc="168" sz="2800">
                <a:solidFill>
                  <a:schemeClr val="accent4"/>
                </a:solidFill>
                <a:latin typeface="Founders Grotesk Condensed"/>
                <a:ea typeface="Founders Grotesk Condensed"/>
                <a:cs typeface="Founders Grotesk Condensed"/>
                <a:sym typeface="Founders Grotesk Condensed"/>
              </a:defRPr>
            </a:lvl2pPr>
            <a:lvl3pPr defTabSz="825500">
              <a:lnSpc>
                <a:spcPct val="100000"/>
              </a:lnSpc>
              <a:defRPr b="1" cap="all" spc="168" sz="2800">
                <a:solidFill>
                  <a:schemeClr val="accent4"/>
                </a:solidFill>
                <a:latin typeface="Founders Grotesk Condensed"/>
                <a:ea typeface="Founders Grotesk Condensed"/>
                <a:cs typeface="Founders Grotesk Condensed"/>
                <a:sym typeface="Founders Grotesk Condensed"/>
              </a:defRPr>
            </a:lvl3pPr>
            <a:lvl4pPr defTabSz="825500">
              <a:lnSpc>
                <a:spcPct val="100000"/>
              </a:lnSpc>
              <a:defRPr b="1" cap="all" spc="168" sz="2800">
                <a:solidFill>
                  <a:schemeClr val="accent4"/>
                </a:solidFill>
                <a:latin typeface="Founders Grotesk Condensed"/>
                <a:ea typeface="Founders Grotesk Condensed"/>
                <a:cs typeface="Founders Grotesk Condensed"/>
                <a:sym typeface="Founders Grotesk Condensed"/>
              </a:defRPr>
            </a:lvl4pPr>
            <a:lvl5pPr defTabSz="825500">
              <a:lnSpc>
                <a:spcPct val="100000"/>
              </a:lnSpc>
              <a:defRPr b="1" cap="all" spc="168" sz="2800">
                <a:solidFill>
                  <a:schemeClr val="accent4"/>
                </a:solidFill>
                <a:latin typeface="Founders Grotesk Condensed"/>
                <a:ea typeface="Founders Grotesk Condensed"/>
                <a:cs typeface="Founders Grotesk Condensed"/>
                <a:sym typeface="Founders Grotesk Condensed"/>
              </a:defRPr>
            </a:lvl5pPr>
          </a:lstStyle>
          <a:p>
            <a:pPr/>
            <a:r>
              <a:t>Author and Date </a:t>
            </a:r>
          </a:p>
          <a:p>
            <a:pPr lvl="1"/>
            <a:r>
              <a:t/>
            </a:r>
          </a:p>
          <a:p>
            <a:pPr lvl="2"/>
            <a:r>
              <a:t/>
            </a:r>
          </a:p>
          <a:p>
            <a:pPr lvl="3"/>
            <a:r>
              <a:t/>
            </a:r>
          </a:p>
          <a:p>
            <a:pPr lvl="4"/>
            <a:r>
              <a:t/>
            </a:r>
          </a:p>
        </p:txBody>
      </p:sp>
      <p:sp>
        <p:nvSpPr>
          <p:cNvPr id="15" name="Line"/>
          <p:cNvSpPr/>
          <p:nvPr/>
        </p:nvSpPr>
        <p:spPr>
          <a:xfrm>
            <a:off x="635000" y="9443335"/>
            <a:ext cx="23114000" cy="63502"/>
          </a:xfrm>
          <a:prstGeom prst="line">
            <a:avLst/>
          </a:prstGeom>
          <a:ln w="114300">
            <a:solidFill>
              <a:schemeClr val="accent4"/>
            </a:solidFill>
            <a:miter lim="400000"/>
          </a:ln>
        </p:spPr>
        <p:txBody>
          <a:bodyPr lIns="45718" tIns="45718" rIns="45718" bIns="45718"/>
          <a:lstStyle/>
          <a:p>
            <a:pPr/>
          </a:p>
        </p:txBody>
      </p:sp>
      <p:sp>
        <p:nvSpPr>
          <p:cNvPr id="16" name="Presentation Title"/>
          <p:cNvSpPr txBox="1"/>
          <p:nvPr>
            <p:ph type="title" hasCustomPrompt="1"/>
          </p:nvPr>
        </p:nvSpPr>
        <p:spPr>
          <a:xfrm>
            <a:off x="571500" y="9525885"/>
            <a:ext cx="23235148" cy="2647066"/>
          </a:xfrm>
          <a:prstGeom prst="rect">
            <a:avLst/>
          </a:prstGeom>
        </p:spPr>
        <p:txBody>
          <a:bodyPr/>
          <a:lstStyle>
            <a:lvl1pPr>
              <a:lnSpc>
                <a:spcPct val="70000"/>
              </a:lnSpc>
              <a:defRPr spc="-300" sz="15000">
                <a:solidFill>
                  <a:srgbClr val="FFFFFF"/>
                </a:solidFill>
                <a:latin typeface="Founders Grotesk Semibold"/>
                <a:ea typeface="Founders Grotesk Semibold"/>
                <a:cs typeface="Founders Grotesk Semibold"/>
                <a:sym typeface="Founders Grotesk Semibold"/>
              </a:defRPr>
            </a:lvl1pPr>
          </a:lstStyle>
          <a:p>
            <a:pPr/>
            <a:r>
              <a:t>Presentation Title</a:t>
            </a:r>
          </a:p>
        </p:txBody>
      </p:sp>
      <p:sp>
        <p:nvSpPr>
          <p:cNvPr id="17" name="Body Level One…"/>
          <p:cNvSpPr txBox="1"/>
          <p:nvPr>
            <p:ph type="body" sz="quarter" idx="13" hasCustomPrompt="1"/>
          </p:nvPr>
        </p:nvSpPr>
        <p:spPr>
          <a:xfrm>
            <a:off x="571500" y="847715"/>
            <a:ext cx="23235148" cy="2324102"/>
          </a:xfrm>
          <a:prstGeom prst="rect">
            <a:avLst/>
          </a:prstGeom>
        </p:spPr>
        <p:txBody>
          <a:bodyPr anchor="t"/>
          <a:lstStyle>
            <a:lvl1pPr defTabSz="825500">
              <a:defRPr spc="-100" sz="8000">
                <a:solidFill>
                  <a:schemeClr val="accent4"/>
                </a:solidFill>
                <a:latin typeface="Founders Grotesk"/>
                <a:ea typeface="Founders Grotesk"/>
                <a:cs typeface="Founders Grotesk"/>
                <a:sym typeface="Founders Grotesk"/>
              </a:defRPr>
            </a:lvl1pPr>
          </a:lstStyle>
          <a:p>
            <a:pPr/>
            <a:r>
              <a:t>Presentation Subtitle</a:t>
            </a:r>
          </a:p>
        </p:txBody>
      </p:sp>
      <p:sp>
        <p:nvSpPr>
          <p:cNvPr id="1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bg>
      <p:bgPr>
        <a:solidFill>
          <a:srgbClr val="FFFFFF"/>
        </a:solidFill>
      </p:bgPr>
    </p:bg>
    <p:spTree>
      <p:nvGrpSpPr>
        <p:cNvPr id="1" name=""/>
        <p:cNvGrpSpPr/>
        <p:nvPr/>
      </p:nvGrpSpPr>
      <p:grpSpPr>
        <a:xfrm>
          <a:off x="0" y="0"/>
          <a:ext cx="0" cy="0"/>
          <a:chOff x="0" y="0"/>
          <a:chExt cx="0" cy="0"/>
        </a:xfrm>
      </p:grpSpPr>
      <p:sp>
        <p:nvSpPr>
          <p:cNvPr id="115" name="Line"/>
          <p:cNvSpPr/>
          <p:nvPr/>
        </p:nvSpPr>
        <p:spPr>
          <a:xfrm>
            <a:off x="635000" y="12192000"/>
            <a:ext cx="23114000" cy="0"/>
          </a:xfrm>
          <a:prstGeom prst="line">
            <a:avLst/>
          </a:prstGeom>
          <a:ln w="38100">
            <a:solidFill>
              <a:schemeClr val="accent4"/>
            </a:solidFill>
            <a:miter lim="400000"/>
          </a:ln>
        </p:spPr>
        <p:txBody>
          <a:bodyPr lIns="45718" tIns="45718" rIns="45718" bIns="45718"/>
          <a:lstStyle/>
          <a:p>
            <a:pPr/>
          </a:p>
        </p:txBody>
      </p:sp>
      <p:sp>
        <p:nvSpPr>
          <p:cNvPr id="116" name="Line"/>
          <p:cNvSpPr/>
          <p:nvPr/>
        </p:nvSpPr>
        <p:spPr>
          <a:xfrm>
            <a:off x="639141" y="692907"/>
            <a:ext cx="23114004" cy="1"/>
          </a:xfrm>
          <a:prstGeom prst="line">
            <a:avLst/>
          </a:prstGeom>
          <a:ln w="114300">
            <a:solidFill>
              <a:schemeClr val="accent4"/>
            </a:solidFill>
            <a:miter lim="400000"/>
          </a:ln>
        </p:spPr>
        <p:txBody>
          <a:bodyPr lIns="45718" tIns="45718" rIns="45718" bIns="45718"/>
          <a:lstStyle/>
          <a:p>
            <a:pPr/>
          </a:p>
        </p:txBody>
      </p:sp>
      <p:sp>
        <p:nvSpPr>
          <p:cNvPr id="117" name="Body Level One…"/>
          <p:cNvSpPr txBox="1"/>
          <p:nvPr>
            <p:ph type="body" sz="half" idx="1" hasCustomPrompt="1"/>
          </p:nvPr>
        </p:nvSpPr>
        <p:spPr>
          <a:xfrm>
            <a:off x="571500" y="3898900"/>
            <a:ext cx="23236827" cy="5499100"/>
          </a:xfrm>
          <a:prstGeom prst="rect">
            <a:avLst/>
          </a:prstGeom>
        </p:spPr>
        <p:txBody>
          <a:bodyPr/>
          <a:lstStyle>
            <a:lvl1pPr defTabSz="825500">
              <a:lnSpc>
                <a:spcPct val="100000"/>
              </a:lnSpc>
              <a:defRPr spc="-239" sz="12000">
                <a:latin typeface="Founders Grotesk"/>
                <a:ea typeface="Founders Grotesk"/>
                <a:cs typeface="Founders Grotesk"/>
                <a:sym typeface="Founders Grotesk"/>
              </a:defRPr>
            </a:lvl1pPr>
            <a:lvl2pPr defTabSz="825500">
              <a:lnSpc>
                <a:spcPct val="100000"/>
              </a:lnSpc>
              <a:defRPr spc="-239" sz="12000">
                <a:latin typeface="Founders Grotesk"/>
                <a:ea typeface="Founders Grotesk"/>
                <a:cs typeface="Founders Grotesk"/>
                <a:sym typeface="Founders Grotesk"/>
              </a:defRPr>
            </a:lvl2pPr>
            <a:lvl3pPr defTabSz="825500">
              <a:lnSpc>
                <a:spcPct val="100000"/>
              </a:lnSpc>
              <a:defRPr spc="-239" sz="12000">
                <a:latin typeface="Founders Grotesk"/>
                <a:ea typeface="Founders Grotesk"/>
                <a:cs typeface="Founders Grotesk"/>
                <a:sym typeface="Founders Grotesk"/>
              </a:defRPr>
            </a:lvl3pPr>
            <a:lvl4pPr defTabSz="825500">
              <a:lnSpc>
                <a:spcPct val="100000"/>
              </a:lnSpc>
              <a:defRPr spc="-239" sz="12000">
                <a:latin typeface="Founders Grotesk"/>
                <a:ea typeface="Founders Grotesk"/>
                <a:cs typeface="Founders Grotesk"/>
                <a:sym typeface="Founders Grotesk"/>
              </a:defRPr>
            </a:lvl4pPr>
            <a:lvl5pPr defTabSz="825500">
              <a:lnSpc>
                <a:spcPct val="100000"/>
              </a:lnSpc>
              <a:defRPr spc="-239" sz="12000">
                <a:latin typeface="Founders Grotesk"/>
                <a:ea typeface="Founders Grotesk"/>
                <a:cs typeface="Founders Grotesk"/>
                <a:sym typeface="Founders Grotesk"/>
              </a:defRPr>
            </a:lvl5pPr>
          </a:lstStyle>
          <a:p>
            <a:pPr/>
            <a:r>
              <a:t>Statement</a:t>
            </a:r>
          </a:p>
          <a:p>
            <a:pPr lvl="1"/>
            <a:r>
              <a:t/>
            </a:r>
          </a:p>
          <a:p>
            <a:pPr lvl="2"/>
            <a:r>
              <a:t/>
            </a:r>
          </a:p>
          <a:p>
            <a:pPr lvl="3"/>
            <a:r>
              <a:t/>
            </a:r>
          </a:p>
          <a:p>
            <a:pPr lvl="4"/>
            <a:r>
              <a:t/>
            </a: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25" name="Body Level One…"/>
          <p:cNvSpPr txBox="1"/>
          <p:nvPr>
            <p:ph type="body" idx="1" hasCustomPrompt="1"/>
          </p:nvPr>
        </p:nvSpPr>
        <p:spPr>
          <a:xfrm>
            <a:off x="634998" y="1346200"/>
            <a:ext cx="23241003" cy="8451368"/>
          </a:xfrm>
          <a:prstGeom prst="rect">
            <a:avLst/>
          </a:prstGeom>
        </p:spPr>
        <p:txBody>
          <a:bodyPr anchor="b"/>
          <a:lstStyle>
            <a:lvl1pPr defTabSz="825500">
              <a:defRPr spc="-419" sz="42000">
                <a:latin typeface="Founders Grotesk Light"/>
                <a:ea typeface="Founders Grotesk Light"/>
                <a:cs typeface="Founders Grotesk Light"/>
                <a:sym typeface="Founders Grotesk Light"/>
              </a:defRPr>
            </a:lvl1pPr>
            <a:lvl2pPr defTabSz="825500">
              <a:defRPr spc="-419" sz="42000">
                <a:latin typeface="Founders Grotesk Light"/>
                <a:ea typeface="Founders Grotesk Light"/>
                <a:cs typeface="Founders Grotesk Light"/>
                <a:sym typeface="Founders Grotesk Light"/>
              </a:defRPr>
            </a:lvl2pPr>
            <a:lvl3pPr defTabSz="825500">
              <a:defRPr spc="-419" sz="42000">
                <a:latin typeface="Founders Grotesk Light"/>
                <a:ea typeface="Founders Grotesk Light"/>
                <a:cs typeface="Founders Grotesk Light"/>
                <a:sym typeface="Founders Grotesk Light"/>
              </a:defRPr>
            </a:lvl3pPr>
            <a:lvl4pPr defTabSz="825500">
              <a:defRPr spc="-419" sz="42000">
                <a:latin typeface="Founders Grotesk Light"/>
                <a:ea typeface="Founders Grotesk Light"/>
                <a:cs typeface="Founders Grotesk Light"/>
                <a:sym typeface="Founders Grotesk Light"/>
              </a:defRPr>
            </a:lvl4pPr>
            <a:lvl5pPr defTabSz="825500">
              <a:defRPr spc="-419" sz="42000">
                <a:latin typeface="Founders Grotesk Light"/>
                <a:ea typeface="Founders Grotesk Light"/>
                <a:cs typeface="Founders Grotesk Light"/>
                <a:sym typeface="Founders Grotesk Light"/>
              </a:defRPr>
            </a:lvl5pPr>
          </a:lstStyle>
          <a:p>
            <a:pPr/>
            <a:r>
              <a:t>100%</a:t>
            </a:r>
          </a:p>
          <a:p>
            <a:pPr lvl="1"/>
            <a:r>
              <a:t/>
            </a:r>
          </a:p>
          <a:p>
            <a:pPr lvl="2"/>
            <a:r>
              <a:t/>
            </a:r>
          </a:p>
          <a:p>
            <a:pPr lvl="3"/>
            <a:r>
              <a:t/>
            </a:r>
          </a:p>
          <a:p>
            <a:pPr lvl="4"/>
            <a:r>
              <a:t/>
            </a:r>
          </a:p>
        </p:txBody>
      </p:sp>
      <p:sp>
        <p:nvSpPr>
          <p:cNvPr id="126" name="Fact information"/>
          <p:cNvSpPr txBox="1"/>
          <p:nvPr>
            <p:ph type="body" sz="quarter" idx="13" hasCustomPrompt="1"/>
          </p:nvPr>
        </p:nvSpPr>
        <p:spPr>
          <a:xfrm>
            <a:off x="635000" y="9170947"/>
            <a:ext cx="23241000" cy="932817"/>
          </a:xfrm>
          <a:prstGeom prst="rect">
            <a:avLst/>
          </a:prstGeom>
        </p:spPr>
        <p:txBody>
          <a:bodyPr anchor="t"/>
          <a:lstStyle>
            <a:lvl1pPr>
              <a:defRPr spc="-100"/>
            </a:lvl1pPr>
          </a:lstStyle>
          <a:p>
            <a:pPr/>
            <a:r>
              <a:t>Fact information</a:t>
            </a:r>
          </a:p>
        </p:txBody>
      </p:sp>
      <p:sp>
        <p:nvSpPr>
          <p:cNvPr id="127" name="Line"/>
          <p:cNvSpPr/>
          <p:nvPr/>
        </p:nvSpPr>
        <p:spPr>
          <a:xfrm>
            <a:off x="634999" y="12192000"/>
            <a:ext cx="23118144" cy="0"/>
          </a:xfrm>
          <a:prstGeom prst="line">
            <a:avLst/>
          </a:prstGeom>
          <a:ln w="38100">
            <a:solidFill>
              <a:srgbClr val="000034"/>
            </a:solidFill>
            <a:miter lim="400000"/>
          </a:ln>
        </p:spPr>
        <p:txBody>
          <a:bodyPr lIns="45718" tIns="45718" rIns="45718" bIns="45718"/>
          <a:lstStyle/>
          <a:p>
            <a:pPr/>
          </a:p>
        </p:txBody>
      </p:sp>
      <p:sp>
        <p:nvSpPr>
          <p:cNvPr id="128" name="Line"/>
          <p:cNvSpPr/>
          <p:nvPr/>
        </p:nvSpPr>
        <p:spPr>
          <a:xfrm>
            <a:off x="639141" y="692907"/>
            <a:ext cx="23114004" cy="1"/>
          </a:xfrm>
          <a:prstGeom prst="line">
            <a:avLst/>
          </a:prstGeom>
          <a:ln w="114300">
            <a:solidFill>
              <a:srgbClr val="000034"/>
            </a:solidFill>
            <a:miter lim="400000"/>
          </a:ln>
        </p:spPr>
        <p:txBody>
          <a:bodyPr lIns="45718" tIns="45718" rIns="45718" bIns="45718"/>
          <a:lstStyle/>
          <a:p>
            <a:pPr/>
          </a:p>
        </p:txBody>
      </p:sp>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6" name="Body Level One…"/>
          <p:cNvSpPr txBox="1"/>
          <p:nvPr>
            <p:ph type="body" sz="quarter" idx="1" hasCustomPrompt="1"/>
          </p:nvPr>
        </p:nvSpPr>
        <p:spPr>
          <a:prstGeom prst="rect">
            <a:avLst/>
          </a:prstGeom>
        </p:spPr>
        <p:txBody>
          <a:bodyPr/>
          <a:lstStyle/>
          <a:p>
            <a:pPr/>
            <a:r>
              <a:t>Attribution</a:t>
            </a:r>
          </a:p>
          <a:p>
            <a:pPr lvl="1"/>
            <a:r>
              <a:t/>
            </a:r>
          </a:p>
          <a:p>
            <a:pPr lvl="2"/>
            <a:r>
              <a:t/>
            </a:r>
          </a:p>
          <a:p>
            <a:pPr lvl="3"/>
            <a:r>
              <a:t/>
            </a:r>
          </a:p>
          <a:p>
            <a:pPr lvl="4"/>
            <a:r>
              <a:t/>
            </a:r>
          </a:p>
        </p:txBody>
      </p:sp>
      <p:sp>
        <p:nvSpPr>
          <p:cNvPr id="137" name="Body Level One…"/>
          <p:cNvSpPr txBox="1"/>
          <p:nvPr>
            <p:ph type="body" sz="half" idx="13" hasCustomPrompt="1"/>
          </p:nvPr>
        </p:nvSpPr>
        <p:spPr>
          <a:xfrm>
            <a:off x="515837" y="741381"/>
            <a:ext cx="23241004" cy="4970080"/>
          </a:xfrm>
          <a:prstGeom prst="rect">
            <a:avLst/>
          </a:prstGeom>
        </p:spPr>
        <p:txBody>
          <a:bodyPr anchor="t"/>
          <a:lstStyle>
            <a:lvl1pPr marL="419100" indent="-419100" defTabSz="825500">
              <a:defRPr spc="-200" sz="12000">
                <a:latin typeface="Founders Grotesk"/>
                <a:ea typeface="Founders Grotesk"/>
                <a:cs typeface="Founders Grotesk"/>
                <a:sym typeface="Founders Grotesk"/>
              </a:defRPr>
            </a:lvl1pPr>
          </a:lstStyle>
          <a:p>
            <a:pPr/>
            <a:r>
              <a:t>“Notable Quote”</a:t>
            </a:r>
          </a:p>
        </p:txBody>
      </p:sp>
      <p:sp>
        <p:nvSpPr>
          <p:cNvPr id="1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FFFFFF"/>
        </a:solidFill>
      </p:bgPr>
    </p:bg>
    <p:spTree>
      <p:nvGrpSpPr>
        <p:cNvPr id="1" name=""/>
        <p:cNvGrpSpPr/>
        <p:nvPr/>
      </p:nvGrpSpPr>
      <p:grpSpPr>
        <a:xfrm>
          <a:off x="0" y="0"/>
          <a:ext cx="0" cy="0"/>
          <a:chOff x="0" y="0"/>
          <a:chExt cx="0" cy="0"/>
        </a:xfrm>
      </p:grpSpPr>
      <p:sp>
        <p:nvSpPr>
          <p:cNvPr id="145" name="Image"/>
          <p:cNvSpPr/>
          <p:nvPr>
            <p:ph type="pic" sz="half" idx="13"/>
          </p:nvPr>
        </p:nvSpPr>
        <p:spPr>
          <a:xfrm>
            <a:off x="12192000" y="-1003300"/>
            <a:ext cx="11557000" cy="7679267"/>
          </a:xfrm>
          <a:prstGeom prst="rect">
            <a:avLst/>
          </a:prstGeom>
        </p:spPr>
        <p:txBody>
          <a:bodyPr lIns="91439" tIns="45719" rIns="91439" bIns="45719" anchor="t">
            <a:noAutofit/>
          </a:bodyPr>
          <a:lstStyle/>
          <a:p>
            <a:pPr/>
          </a:p>
        </p:txBody>
      </p:sp>
      <p:sp>
        <p:nvSpPr>
          <p:cNvPr id="146" name="Image"/>
          <p:cNvSpPr/>
          <p:nvPr>
            <p:ph type="pic" sz="half" idx="14"/>
          </p:nvPr>
        </p:nvSpPr>
        <p:spPr>
          <a:xfrm>
            <a:off x="12192000" y="5397500"/>
            <a:ext cx="11557000" cy="7749789"/>
          </a:xfrm>
          <a:prstGeom prst="rect">
            <a:avLst/>
          </a:prstGeom>
        </p:spPr>
        <p:txBody>
          <a:bodyPr lIns="91439" tIns="45719" rIns="91439" bIns="45719" anchor="t">
            <a:noAutofit/>
          </a:bodyPr>
          <a:lstStyle/>
          <a:p>
            <a:pPr/>
          </a:p>
        </p:txBody>
      </p:sp>
      <p:sp>
        <p:nvSpPr>
          <p:cNvPr id="147" name="Image"/>
          <p:cNvSpPr/>
          <p:nvPr>
            <p:ph type="pic" idx="15"/>
          </p:nvPr>
        </p:nvSpPr>
        <p:spPr>
          <a:xfrm>
            <a:off x="571500" y="-698500"/>
            <a:ext cx="11684000" cy="14426495"/>
          </a:xfrm>
          <a:prstGeom prst="rect">
            <a:avLst/>
          </a:prstGeom>
        </p:spPr>
        <p:txBody>
          <a:bodyPr lIns="91439" tIns="45719" rIns="91439" bIns="45719" anchor="t">
            <a:noAutofit/>
          </a:bodyPr>
          <a:lstStyle/>
          <a:p>
            <a:pP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FFFFFF"/>
        </a:solidFill>
      </p:bgPr>
    </p:bg>
    <p:spTree>
      <p:nvGrpSpPr>
        <p:cNvPr id="1" name=""/>
        <p:cNvGrpSpPr/>
        <p:nvPr/>
      </p:nvGrpSpPr>
      <p:grpSpPr>
        <a:xfrm>
          <a:off x="0" y="0"/>
          <a:ext cx="0" cy="0"/>
          <a:chOff x="0" y="0"/>
          <a:chExt cx="0" cy="0"/>
        </a:xfrm>
      </p:grpSpPr>
      <p:sp>
        <p:nvSpPr>
          <p:cNvPr id="155" name="1054398042_3378x2084.jpg"/>
          <p:cNvSpPr/>
          <p:nvPr>
            <p:ph type="pic" idx="13"/>
          </p:nvPr>
        </p:nvSpPr>
        <p:spPr>
          <a:xfrm>
            <a:off x="0" y="-2984500"/>
            <a:ext cx="28333700" cy="17480000"/>
          </a:xfrm>
          <a:prstGeom prst="rect">
            <a:avLst/>
          </a:prstGeom>
        </p:spPr>
        <p:txBody>
          <a:bodyPr lIns="91439" tIns="45719" rIns="91439" bIns="45719" anchor="t">
            <a:noAutofit/>
          </a:bodyPr>
          <a:lstStyle/>
          <a:p>
            <a:pPr/>
          </a:p>
        </p:txBody>
      </p:sp>
      <p:sp>
        <p:nvSpPr>
          <p:cNvPr id="15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1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bg>
      <p:bgPr>
        <a:solidFill>
          <a:srgbClr val="000034"/>
        </a:solidFill>
      </p:bgPr>
    </p:bg>
    <p:spTree>
      <p:nvGrpSpPr>
        <p:cNvPr id="1" name=""/>
        <p:cNvGrpSpPr/>
        <p:nvPr/>
      </p:nvGrpSpPr>
      <p:grpSpPr>
        <a:xfrm>
          <a:off x="0" y="0"/>
          <a:ext cx="0" cy="0"/>
          <a:chOff x="0" y="0"/>
          <a:chExt cx="0" cy="0"/>
        </a:xfrm>
      </p:grpSpPr>
      <p:sp>
        <p:nvSpPr>
          <p:cNvPr id="25" name="1054398042_3378x2084.jpg"/>
          <p:cNvSpPr/>
          <p:nvPr>
            <p:ph type="pic" idx="13"/>
          </p:nvPr>
        </p:nvSpPr>
        <p:spPr>
          <a:xfrm>
            <a:off x="0" y="-3898900"/>
            <a:ext cx="28587700" cy="17636699"/>
          </a:xfrm>
          <a:prstGeom prst="rect">
            <a:avLst/>
          </a:prstGeom>
        </p:spPr>
        <p:txBody>
          <a:bodyPr lIns="91439" tIns="45719" rIns="91439" bIns="45719" anchor="t">
            <a:noAutofit/>
          </a:bodyPr>
          <a:lstStyle/>
          <a:p>
            <a:pPr/>
          </a:p>
        </p:txBody>
      </p:sp>
      <p:sp>
        <p:nvSpPr>
          <p:cNvPr id="26" name="Body Level One…"/>
          <p:cNvSpPr txBox="1"/>
          <p:nvPr>
            <p:ph type="body" sz="quarter" idx="1" hasCustomPrompt="1"/>
          </p:nvPr>
        </p:nvSpPr>
        <p:spPr>
          <a:xfrm>
            <a:off x="571500" y="12269258"/>
            <a:ext cx="23241000" cy="555246"/>
          </a:xfrm>
          <a:prstGeom prst="rect">
            <a:avLst/>
          </a:prstGeom>
        </p:spPr>
        <p:txBody>
          <a:bodyPr anchor="t"/>
          <a:lstStyle>
            <a:lvl1pPr defTabSz="825500">
              <a:lnSpc>
                <a:spcPct val="100000"/>
              </a:lnSpc>
              <a:defRPr b="1" cap="all" spc="168" sz="2800">
                <a:solidFill>
                  <a:srgbClr val="FFFFFF"/>
                </a:solidFill>
                <a:latin typeface="Founders Grotesk Condensed"/>
                <a:ea typeface="Founders Grotesk Condensed"/>
                <a:cs typeface="Founders Grotesk Condensed"/>
                <a:sym typeface="Founders Grotesk Condensed"/>
              </a:defRPr>
            </a:lvl1pPr>
            <a:lvl2pPr defTabSz="825500">
              <a:lnSpc>
                <a:spcPct val="100000"/>
              </a:lnSpc>
              <a:defRPr b="1" cap="all" spc="168" sz="2800">
                <a:solidFill>
                  <a:srgbClr val="FFFFFF"/>
                </a:solidFill>
                <a:latin typeface="Founders Grotesk Condensed"/>
                <a:ea typeface="Founders Grotesk Condensed"/>
                <a:cs typeface="Founders Grotesk Condensed"/>
                <a:sym typeface="Founders Grotesk Condensed"/>
              </a:defRPr>
            </a:lvl2pPr>
            <a:lvl3pPr defTabSz="825500">
              <a:lnSpc>
                <a:spcPct val="100000"/>
              </a:lnSpc>
              <a:defRPr b="1" cap="all" spc="168" sz="2800">
                <a:solidFill>
                  <a:srgbClr val="FFFFFF"/>
                </a:solidFill>
                <a:latin typeface="Founders Grotesk Condensed"/>
                <a:ea typeface="Founders Grotesk Condensed"/>
                <a:cs typeface="Founders Grotesk Condensed"/>
                <a:sym typeface="Founders Grotesk Condensed"/>
              </a:defRPr>
            </a:lvl3pPr>
            <a:lvl4pPr defTabSz="825500">
              <a:lnSpc>
                <a:spcPct val="100000"/>
              </a:lnSpc>
              <a:defRPr b="1" cap="all" spc="168" sz="2800">
                <a:solidFill>
                  <a:srgbClr val="FFFFFF"/>
                </a:solidFill>
                <a:latin typeface="Founders Grotesk Condensed"/>
                <a:ea typeface="Founders Grotesk Condensed"/>
                <a:cs typeface="Founders Grotesk Condensed"/>
                <a:sym typeface="Founders Grotesk Condensed"/>
              </a:defRPr>
            </a:lvl4pPr>
            <a:lvl5pPr defTabSz="825500">
              <a:lnSpc>
                <a:spcPct val="100000"/>
              </a:lnSpc>
              <a:defRPr b="1" cap="all" spc="168" sz="2800">
                <a:solidFill>
                  <a:srgbClr val="FFFFFF"/>
                </a:solidFill>
                <a:latin typeface="Founders Grotesk Condensed"/>
                <a:ea typeface="Founders Grotesk Condensed"/>
                <a:cs typeface="Founders Grotesk Condensed"/>
                <a:sym typeface="Founders Grotesk Condensed"/>
              </a:defRPr>
            </a:lvl5pPr>
          </a:lstStyle>
          <a:p>
            <a:pPr/>
            <a:r>
              <a:t>Author and Date</a:t>
            </a:r>
          </a:p>
          <a:p>
            <a:pPr lvl="1"/>
            <a:r>
              <a:t/>
            </a:r>
          </a:p>
          <a:p>
            <a:pPr lvl="2"/>
            <a:r>
              <a:t/>
            </a:r>
          </a:p>
          <a:p>
            <a:pPr lvl="3"/>
            <a:r>
              <a:t/>
            </a:r>
          </a:p>
          <a:p>
            <a:pPr lvl="4"/>
            <a:r>
              <a:t/>
            </a:r>
          </a:p>
        </p:txBody>
      </p:sp>
      <p:sp>
        <p:nvSpPr>
          <p:cNvPr id="27" name="Body Level One…"/>
          <p:cNvSpPr txBox="1"/>
          <p:nvPr>
            <p:ph type="body" sz="quarter" idx="14" hasCustomPrompt="1"/>
          </p:nvPr>
        </p:nvSpPr>
        <p:spPr>
          <a:xfrm>
            <a:off x="571500" y="853952"/>
            <a:ext cx="23241000" cy="2321050"/>
          </a:xfrm>
          <a:prstGeom prst="rect">
            <a:avLst/>
          </a:prstGeom>
        </p:spPr>
        <p:txBody>
          <a:bodyPr anchor="t"/>
          <a:lstStyle>
            <a:lvl1pPr defTabSz="825500">
              <a:defRPr spc="-100" sz="8000">
                <a:solidFill>
                  <a:srgbClr val="FFFFFF"/>
                </a:solidFill>
                <a:latin typeface="Founders Grotesk"/>
                <a:ea typeface="Founders Grotesk"/>
                <a:cs typeface="Founders Grotesk"/>
                <a:sym typeface="Founders Grotesk"/>
              </a:defRPr>
            </a:lvl1pPr>
          </a:lstStyle>
          <a:p>
            <a:pPr/>
            <a:r>
              <a:t>Presentation Subtitle</a:t>
            </a:r>
          </a:p>
        </p:txBody>
      </p:sp>
      <p:sp>
        <p:nvSpPr>
          <p:cNvPr id="28" name="Line"/>
          <p:cNvSpPr/>
          <p:nvPr/>
        </p:nvSpPr>
        <p:spPr>
          <a:xfrm>
            <a:off x="635000" y="12192000"/>
            <a:ext cx="23114000" cy="0"/>
          </a:xfrm>
          <a:prstGeom prst="line">
            <a:avLst/>
          </a:prstGeom>
          <a:ln w="38100">
            <a:solidFill>
              <a:schemeClr val="accent4"/>
            </a:solidFill>
            <a:miter lim="400000"/>
          </a:ln>
        </p:spPr>
        <p:txBody>
          <a:bodyPr lIns="45718" tIns="45718" rIns="45718" bIns="45718"/>
          <a:lstStyle/>
          <a:p>
            <a:pPr/>
          </a:p>
        </p:txBody>
      </p:sp>
      <p:sp>
        <p:nvSpPr>
          <p:cNvPr id="29" name="Line"/>
          <p:cNvSpPr/>
          <p:nvPr/>
        </p:nvSpPr>
        <p:spPr>
          <a:xfrm>
            <a:off x="635000" y="9443335"/>
            <a:ext cx="23114000" cy="63502"/>
          </a:xfrm>
          <a:prstGeom prst="line">
            <a:avLst/>
          </a:prstGeom>
          <a:ln w="114300">
            <a:solidFill>
              <a:schemeClr val="accent4"/>
            </a:solidFill>
            <a:miter lim="400000"/>
          </a:ln>
        </p:spPr>
        <p:txBody>
          <a:bodyPr lIns="45718" tIns="45718" rIns="45718" bIns="45718"/>
          <a:lstStyle/>
          <a:p>
            <a:pPr/>
          </a:p>
        </p:txBody>
      </p:sp>
      <p:sp>
        <p:nvSpPr>
          <p:cNvPr id="30" name="Presentation Title"/>
          <p:cNvSpPr txBox="1"/>
          <p:nvPr>
            <p:ph type="title" hasCustomPrompt="1"/>
          </p:nvPr>
        </p:nvSpPr>
        <p:spPr>
          <a:xfrm>
            <a:off x="571500" y="9525000"/>
            <a:ext cx="23241000" cy="2641600"/>
          </a:xfrm>
          <a:prstGeom prst="rect">
            <a:avLst/>
          </a:prstGeom>
        </p:spPr>
        <p:txBody>
          <a:bodyPr/>
          <a:lstStyle>
            <a:lvl1pPr>
              <a:lnSpc>
                <a:spcPct val="70000"/>
              </a:lnSpc>
              <a:defRPr spc="-300" sz="15000">
                <a:solidFill>
                  <a:srgbClr val="FFFFFF"/>
                </a:solidFill>
                <a:latin typeface="Founders Grotesk Semibold"/>
                <a:ea typeface="Founders Grotesk Semibold"/>
                <a:cs typeface="Founders Grotesk Semibold"/>
                <a:sym typeface="Founders Grotesk Semibold"/>
              </a:defRPr>
            </a:lvl1pPr>
          </a:lstStyle>
          <a:p>
            <a:pPr/>
            <a:r>
              <a:t>Presentation Title</a:t>
            </a:r>
          </a:p>
        </p:txBody>
      </p:sp>
      <p:sp>
        <p:nvSpPr>
          <p:cNvPr id="3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bg>
      <p:bgPr>
        <a:solidFill>
          <a:srgbClr val="FFFFFF"/>
        </a:solidFill>
      </p:bgPr>
    </p:bg>
    <p:spTree>
      <p:nvGrpSpPr>
        <p:cNvPr id="1" name=""/>
        <p:cNvGrpSpPr/>
        <p:nvPr/>
      </p:nvGrpSpPr>
      <p:grpSpPr>
        <a:xfrm>
          <a:off x="0" y="0"/>
          <a:ext cx="0" cy="0"/>
          <a:chOff x="0" y="0"/>
          <a:chExt cx="0" cy="0"/>
        </a:xfrm>
      </p:grpSpPr>
      <p:sp>
        <p:nvSpPr>
          <p:cNvPr id="38" name="520524404_2582x1617.jpg"/>
          <p:cNvSpPr/>
          <p:nvPr>
            <p:ph type="pic" idx="13"/>
          </p:nvPr>
        </p:nvSpPr>
        <p:spPr>
          <a:xfrm>
            <a:off x="9626600" y="-2"/>
            <a:ext cx="21901493" cy="13716003"/>
          </a:xfrm>
          <a:prstGeom prst="rect">
            <a:avLst/>
          </a:prstGeom>
        </p:spPr>
        <p:txBody>
          <a:bodyPr lIns="91439" tIns="45719" rIns="91439" bIns="45719" anchor="t">
            <a:noAutofit/>
          </a:bodyPr>
          <a:lstStyle/>
          <a:p>
            <a:pPr/>
          </a:p>
        </p:txBody>
      </p:sp>
      <p:sp>
        <p:nvSpPr>
          <p:cNvPr id="39" name="Line"/>
          <p:cNvSpPr/>
          <p:nvPr/>
        </p:nvSpPr>
        <p:spPr>
          <a:xfrm>
            <a:off x="635000" y="12192000"/>
            <a:ext cx="23114000" cy="0"/>
          </a:xfrm>
          <a:prstGeom prst="line">
            <a:avLst/>
          </a:prstGeom>
          <a:ln w="38100">
            <a:solidFill>
              <a:schemeClr val="accent4"/>
            </a:solidFill>
            <a:miter lim="400000"/>
          </a:ln>
        </p:spPr>
        <p:txBody>
          <a:bodyPr lIns="45718" tIns="45718" rIns="45718" bIns="45718"/>
          <a:lstStyle/>
          <a:p>
            <a:pPr/>
          </a:p>
        </p:txBody>
      </p:sp>
      <p:sp>
        <p:nvSpPr>
          <p:cNvPr id="40" name="Line"/>
          <p:cNvSpPr/>
          <p:nvPr/>
        </p:nvSpPr>
        <p:spPr>
          <a:xfrm>
            <a:off x="639141" y="692907"/>
            <a:ext cx="23114004" cy="1"/>
          </a:xfrm>
          <a:prstGeom prst="line">
            <a:avLst/>
          </a:prstGeom>
          <a:ln w="114300">
            <a:solidFill>
              <a:schemeClr val="accent4"/>
            </a:solidFill>
            <a:miter lim="400000"/>
          </a:ln>
        </p:spPr>
        <p:txBody>
          <a:bodyPr lIns="45718" tIns="45718" rIns="45718" bIns="45718"/>
          <a:lstStyle/>
          <a:p>
            <a:pPr/>
          </a:p>
        </p:txBody>
      </p:sp>
      <p:sp>
        <p:nvSpPr>
          <p:cNvPr id="41" name="Body Level One…"/>
          <p:cNvSpPr txBox="1"/>
          <p:nvPr>
            <p:ph type="body" sz="quarter" idx="1" hasCustomPrompt="1"/>
          </p:nvPr>
        </p:nvSpPr>
        <p:spPr>
          <a:xfrm>
            <a:off x="571500" y="12269258"/>
            <a:ext cx="11049000" cy="555246"/>
          </a:xfrm>
          <a:prstGeom prst="rect">
            <a:avLst/>
          </a:prstGeom>
        </p:spPr>
        <p:txBody>
          <a:bodyPr anchor="t"/>
          <a:lstStyle>
            <a:lvl1pPr defTabSz="825500">
              <a:lnSpc>
                <a:spcPct val="100000"/>
              </a:lnSpc>
              <a:defRPr b="1" cap="all" spc="168" sz="2800">
                <a:latin typeface="Founders Grotesk Condensed"/>
                <a:ea typeface="Founders Grotesk Condensed"/>
                <a:cs typeface="Founders Grotesk Condensed"/>
                <a:sym typeface="Founders Grotesk Condensed"/>
              </a:defRPr>
            </a:lvl1pPr>
            <a:lvl2pPr defTabSz="825500">
              <a:lnSpc>
                <a:spcPct val="100000"/>
              </a:lnSpc>
              <a:defRPr b="1" cap="all" spc="168" sz="2800">
                <a:latin typeface="Founders Grotesk Condensed"/>
                <a:ea typeface="Founders Grotesk Condensed"/>
                <a:cs typeface="Founders Grotesk Condensed"/>
                <a:sym typeface="Founders Grotesk Condensed"/>
              </a:defRPr>
            </a:lvl2pPr>
            <a:lvl3pPr defTabSz="825500">
              <a:lnSpc>
                <a:spcPct val="100000"/>
              </a:lnSpc>
              <a:defRPr b="1" cap="all" spc="168" sz="2800">
                <a:latin typeface="Founders Grotesk Condensed"/>
                <a:ea typeface="Founders Grotesk Condensed"/>
                <a:cs typeface="Founders Grotesk Condensed"/>
                <a:sym typeface="Founders Grotesk Condensed"/>
              </a:defRPr>
            </a:lvl3pPr>
            <a:lvl4pPr defTabSz="825500">
              <a:lnSpc>
                <a:spcPct val="100000"/>
              </a:lnSpc>
              <a:defRPr b="1" cap="all" spc="168" sz="2800">
                <a:latin typeface="Founders Grotesk Condensed"/>
                <a:ea typeface="Founders Grotesk Condensed"/>
                <a:cs typeface="Founders Grotesk Condensed"/>
                <a:sym typeface="Founders Grotesk Condensed"/>
              </a:defRPr>
            </a:lvl4pPr>
            <a:lvl5pPr defTabSz="825500">
              <a:lnSpc>
                <a:spcPct val="100000"/>
              </a:lnSpc>
              <a:defRPr b="1" cap="all" spc="168" sz="2800">
                <a:latin typeface="Founders Grotesk Condensed"/>
                <a:ea typeface="Founders Grotesk Condensed"/>
                <a:cs typeface="Founders Grotesk Condensed"/>
                <a:sym typeface="Founders Grotesk Condensed"/>
              </a:defRPr>
            </a:lvl5pPr>
          </a:lstStyle>
          <a:p>
            <a:pPr/>
            <a:r>
              <a:t>Author and Date</a:t>
            </a:r>
          </a:p>
          <a:p>
            <a:pPr lvl="1"/>
            <a:r>
              <a:t/>
            </a:r>
          </a:p>
          <a:p>
            <a:pPr lvl="2"/>
            <a:r>
              <a:t/>
            </a:r>
          </a:p>
          <a:p>
            <a:pPr lvl="3"/>
            <a:r>
              <a:t/>
            </a:r>
          </a:p>
          <a:p>
            <a:pPr lvl="4"/>
            <a:r>
              <a:t/>
            </a:r>
          </a:p>
        </p:txBody>
      </p:sp>
      <p:sp>
        <p:nvSpPr>
          <p:cNvPr id="42" name="Slide Title"/>
          <p:cNvSpPr txBox="1"/>
          <p:nvPr>
            <p:ph type="title" hasCustomPrompt="1"/>
          </p:nvPr>
        </p:nvSpPr>
        <p:spPr>
          <a:xfrm>
            <a:off x="571500" y="4770137"/>
            <a:ext cx="11049000" cy="7036979"/>
          </a:xfrm>
          <a:prstGeom prst="rect">
            <a:avLst/>
          </a:prstGeom>
        </p:spPr>
        <p:txBody>
          <a:bodyPr/>
          <a:lstStyle>
            <a:lvl1pPr>
              <a:defRPr spc="-300" sz="15000">
                <a:solidFill>
                  <a:schemeClr val="accent1"/>
                </a:solidFill>
                <a:latin typeface="Founders Grotesk Semibold"/>
                <a:ea typeface="Founders Grotesk Semibold"/>
                <a:cs typeface="Founders Grotesk Semibold"/>
                <a:sym typeface="Founders Grotesk Semibold"/>
              </a:defRPr>
            </a:lvl1pPr>
          </a:lstStyle>
          <a:p>
            <a:pPr/>
            <a:r>
              <a:t>Slide Title</a:t>
            </a:r>
          </a:p>
        </p:txBody>
      </p:sp>
      <p:sp>
        <p:nvSpPr>
          <p:cNvPr id="4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FFF"/>
        </a:solidFill>
      </p:bgPr>
    </p:bg>
    <p:spTree>
      <p:nvGrpSpPr>
        <p:cNvPr id="1" name=""/>
        <p:cNvGrpSpPr/>
        <p:nvPr/>
      </p:nvGrpSpPr>
      <p:grpSpPr>
        <a:xfrm>
          <a:off x="0" y="0"/>
          <a:ext cx="0" cy="0"/>
          <a:chOff x="0" y="0"/>
          <a:chExt cx="0" cy="0"/>
        </a:xfrm>
      </p:grpSpPr>
      <p:sp>
        <p:nvSpPr>
          <p:cNvPr id="50" name="Line"/>
          <p:cNvSpPr/>
          <p:nvPr/>
        </p:nvSpPr>
        <p:spPr>
          <a:xfrm>
            <a:off x="635000" y="12192000"/>
            <a:ext cx="23114000" cy="0"/>
          </a:xfrm>
          <a:prstGeom prst="line">
            <a:avLst/>
          </a:prstGeom>
          <a:ln w="38100">
            <a:solidFill>
              <a:schemeClr val="accent4"/>
            </a:solidFill>
            <a:miter lim="400000"/>
          </a:ln>
        </p:spPr>
        <p:txBody>
          <a:bodyPr lIns="45718" tIns="45718" rIns="45718" bIns="45718"/>
          <a:lstStyle/>
          <a:p>
            <a:pPr/>
          </a:p>
        </p:txBody>
      </p:sp>
      <p:sp>
        <p:nvSpPr>
          <p:cNvPr id="51" name="Line"/>
          <p:cNvSpPr/>
          <p:nvPr/>
        </p:nvSpPr>
        <p:spPr>
          <a:xfrm>
            <a:off x="639141" y="692907"/>
            <a:ext cx="23114004" cy="1"/>
          </a:xfrm>
          <a:prstGeom prst="line">
            <a:avLst/>
          </a:prstGeom>
          <a:ln w="114300">
            <a:solidFill>
              <a:schemeClr val="accent4"/>
            </a:solidFill>
            <a:miter lim="400000"/>
          </a:ln>
        </p:spPr>
        <p:txBody>
          <a:bodyPr lIns="45718" tIns="45718" rIns="45718" bIns="45718"/>
          <a:lstStyle/>
          <a:p>
            <a:pPr/>
          </a:p>
        </p:txBody>
      </p:sp>
      <p:sp>
        <p:nvSpPr>
          <p:cNvPr id="52" name="Body Level One…"/>
          <p:cNvSpPr txBox="1"/>
          <p:nvPr>
            <p:ph type="body" sz="quarter" idx="1" hasCustomPrompt="1"/>
          </p:nvPr>
        </p:nvSpPr>
        <p:spPr>
          <a:xfrm>
            <a:off x="571500" y="12269258"/>
            <a:ext cx="23241000" cy="555246"/>
          </a:xfrm>
          <a:prstGeom prst="rect">
            <a:avLst/>
          </a:prstGeom>
        </p:spPr>
        <p:txBody>
          <a:bodyPr anchor="t"/>
          <a:lstStyle>
            <a:lvl1pPr defTabSz="825500">
              <a:lnSpc>
                <a:spcPct val="100000"/>
              </a:lnSpc>
              <a:defRPr b="1" cap="all" spc="168" sz="2800">
                <a:latin typeface="Founders Grotesk Condensed"/>
                <a:ea typeface="Founders Grotesk Condensed"/>
                <a:cs typeface="Founders Grotesk Condensed"/>
                <a:sym typeface="Founders Grotesk Condensed"/>
              </a:defRPr>
            </a:lvl1pPr>
            <a:lvl2pPr defTabSz="825500">
              <a:lnSpc>
                <a:spcPct val="100000"/>
              </a:lnSpc>
              <a:defRPr b="1" cap="all" spc="168" sz="2800">
                <a:latin typeface="Founders Grotesk Condensed"/>
                <a:ea typeface="Founders Grotesk Condensed"/>
                <a:cs typeface="Founders Grotesk Condensed"/>
                <a:sym typeface="Founders Grotesk Condensed"/>
              </a:defRPr>
            </a:lvl2pPr>
            <a:lvl3pPr defTabSz="825500">
              <a:lnSpc>
                <a:spcPct val="100000"/>
              </a:lnSpc>
              <a:defRPr b="1" cap="all" spc="168" sz="2800">
                <a:latin typeface="Founders Grotesk Condensed"/>
                <a:ea typeface="Founders Grotesk Condensed"/>
                <a:cs typeface="Founders Grotesk Condensed"/>
                <a:sym typeface="Founders Grotesk Condensed"/>
              </a:defRPr>
            </a:lvl3pPr>
            <a:lvl4pPr defTabSz="825500">
              <a:lnSpc>
                <a:spcPct val="100000"/>
              </a:lnSpc>
              <a:defRPr b="1" cap="all" spc="168" sz="2800">
                <a:latin typeface="Founders Grotesk Condensed"/>
                <a:ea typeface="Founders Grotesk Condensed"/>
                <a:cs typeface="Founders Grotesk Condensed"/>
                <a:sym typeface="Founders Grotesk Condensed"/>
              </a:defRPr>
            </a:lvl4pPr>
            <a:lvl5pPr defTabSz="825500">
              <a:lnSpc>
                <a:spcPct val="100000"/>
              </a:lnSpc>
              <a:defRPr b="1" cap="all" spc="168" sz="2800">
                <a:latin typeface="Founders Grotesk Condensed"/>
                <a:ea typeface="Founders Grotesk Condensed"/>
                <a:cs typeface="Founders Grotesk Condensed"/>
                <a:sym typeface="Founders Grotesk Condensed"/>
              </a:defRPr>
            </a:lvl5pPr>
          </a:lstStyle>
          <a:p>
            <a:pPr/>
            <a:r>
              <a:t>Author and Date</a:t>
            </a:r>
          </a:p>
          <a:p>
            <a:pPr lvl="1"/>
            <a:r>
              <a:t/>
            </a:r>
          </a:p>
          <a:p>
            <a:pPr lvl="2"/>
            <a:r>
              <a:t/>
            </a:r>
          </a:p>
          <a:p>
            <a:pPr lvl="3"/>
            <a:r>
              <a:t/>
            </a:r>
          </a:p>
          <a:p>
            <a:pPr lvl="4"/>
            <a:r>
              <a:t/>
            </a:r>
          </a:p>
        </p:txBody>
      </p:sp>
      <p:sp>
        <p:nvSpPr>
          <p:cNvPr id="53" name="Body Level One…"/>
          <p:cNvSpPr txBox="1"/>
          <p:nvPr>
            <p:ph type="body" idx="13" hasCustomPrompt="1"/>
          </p:nvPr>
        </p:nvSpPr>
        <p:spPr>
          <a:xfrm>
            <a:off x="571500" y="3904441"/>
            <a:ext cx="23241000" cy="7697009"/>
          </a:xfrm>
          <a:prstGeom prst="rect">
            <a:avLst/>
          </a:prstGeom>
        </p:spPr>
        <p:txBody>
          <a:bodyPr anchor="t"/>
          <a:lstStyle>
            <a:lvl1pPr marL="4572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lvl1pPr>
          </a:lstStyle>
          <a:p>
            <a:pPr/>
            <a:r>
              <a:t>Slide bullet text</a:t>
            </a:r>
          </a:p>
        </p:txBody>
      </p:sp>
      <p:sp>
        <p:nvSpPr>
          <p:cNvPr id="54" name="Slide Title"/>
          <p:cNvSpPr txBox="1"/>
          <p:nvPr>
            <p:ph type="title" hasCustomPrompt="1"/>
          </p:nvPr>
        </p:nvSpPr>
        <p:spPr>
          <a:xfrm>
            <a:off x="571500" y="652482"/>
            <a:ext cx="23241000" cy="1951018"/>
          </a:xfrm>
          <a:prstGeom prst="rect">
            <a:avLst/>
          </a:prstGeom>
        </p:spPr>
        <p:txBody>
          <a:bodyPr/>
          <a:lstStyle>
            <a:lvl1pPr>
              <a:lnSpc>
                <a:spcPct val="60000"/>
              </a:lnSpc>
              <a:defRPr spc="-239" sz="12000">
                <a:solidFill>
                  <a:schemeClr val="accent1"/>
                </a:solidFill>
                <a:latin typeface="Founders Grotesk Semibold"/>
                <a:ea typeface="Founders Grotesk Semibold"/>
                <a:cs typeface="Founders Grotesk Semibold"/>
                <a:sym typeface="Founders Grotesk Semibold"/>
              </a:defRPr>
            </a:lvl1pPr>
          </a:lstStyle>
          <a:p>
            <a:pPr/>
            <a:r>
              <a:t>Slide Title</a:t>
            </a:r>
          </a:p>
        </p:txBody>
      </p:sp>
      <p:sp>
        <p:nvSpPr>
          <p:cNvPr id="55" name="Slide Number"/>
          <p:cNvSpPr txBox="1"/>
          <p:nvPr>
            <p:ph type="sldNum" sz="quarter" idx="2"/>
          </p:nvPr>
        </p:nvSpPr>
        <p:spPr>
          <a:xfrm>
            <a:off x="23436122" y="12268200"/>
            <a:ext cx="371756" cy="55524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bg>
      <p:bgPr>
        <a:solidFill>
          <a:srgbClr val="FFFFFF"/>
        </a:solidFill>
      </p:bgPr>
    </p:bg>
    <p:spTree>
      <p:nvGrpSpPr>
        <p:cNvPr id="1" name=""/>
        <p:cNvGrpSpPr/>
        <p:nvPr/>
      </p:nvGrpSpPr>
      <p:grpSpPr>
        <a:xfrm>
          <a:off x="0" y="0"/>
          <a:ext cx="0" cy="0"/>
          <a:chOff x="0" y="0"/>
          <a:chExt cx="0" cy="0"/>
        </a:xfrm>
      </p:grpSpPr>
      <p:sp>
        <p:nvSpPr>
          <p:cNvPr id="62" name="Line"/>
          <p:cNvSpPr/>
          <p:nvPr/>
        </p:nvSpPr>
        <p:spPr>
          <a:xfrm>
            <a:off x="634999" y="12192000"/>
            <a:ext cx="23118144" cy="0"/>
          </a:xfrm>
          <a:prstGeom prst="line">
            <a:avLst/>
          </a:prstGeom>
          <a:ln w="38100">
            <a:solidFill>
              <a:schemeClr val="accent4"/>
            </a:solidFill>
            <a:miter lim="400000"/>
          </a:ln>
        </p:spPr>
        <p:txBody>
          <a:bodyPr lIns="45718" tIns="45718" rIns="45718" bIns="45718"/>
          <a:lstStyle/>
          <a:p>
            <a:pPr/>
          </a:p>
        </p:txBody>
      </p:sp>
      <p:sp>
        <p:nvSpPr>
          <p:cNvPr id="63" name="Line"/>
          <p:cNvSpPr/>
          <p:nvPr/>
        </p:nvSpPr>
        <p:spPr>
          <a:xfrm>
            <a:off x="639141" y="692907"/>
            <a:ext cx="23114004" cy="1"/>
          </a:xfrm>
          <a:prstGeom prst="line">
            <a:avLst/>
          </a:prstGeom>
          <a:ln w="114300">
            <a:solidFill>
              <a:schemeClr val="accent4"/>
            </a:solidFill>
            <a:miter lim="400000"/>
          </a:ln>
        </p:spPr>
        <p:txBody>
          <a:bodyPr lIns="45718" tIns="45718" rIns="45718" bIns="45718"/>
          <a:lstStyle/>
          <a:p>
            <a:pPr/>
          </a:p>
        </p:txBody>
      </p:sp>
      <p:sp>
        <p:nvSpPr>
          <p:cNvPr id="64" name="Body Level One…"/>
          <p:cNvSpPr txBox="1"/>
          <p:nvPr>
            <p:ph type="body" idx="1" hasCustomPrompt="1"/>
          </p:nvPr>
        </p:nvSpPr>
        <p:spPr>
          <a:xfrm>
            <a:off x="571500" y="3898900"/>
            <a:ext cx="23241000" cy="7696200"/>
          </a:xfrm>
          <a:prstGeom prst="rect">
            <a:avLst/>
          </a:prstGeom>
        </p:spPr>
        <p:txBody>
          <a:bodyPr numCol="2" spcCol="1162050" anchor="t"/>
          <a:lstStyle>
            <a:lvl1pPr marL="457200" indent="-457200" defTabSz="825500">
              <a:spcBef>
                <a:spcPts val="3600"/>
              </a:spcBef>
              <a:buClr>
                <a:schemeClr val="accent1"/>
              </a:buClr>
              <a:buSzPct val="100000"/>
              <a:buChar char="•"/>
              <a:defRPr spc="-42" sz="4200">
                <a:solidFill>
                  <a:srgbClr val="000000"/>
                </a:solidFill>
                <a:latin typeface="Founders Grotesk Text"/>
                <a:ea typeface="Founders Grotesk Text"/>
                <a:cs typeface="Founders Grotesk Text"/>
                <a:sym typeface="Founders Grotesk Text"/>
              </a:defRPr>
            </a:lvl1pPr>
            <a:lvl2pPr marL="914400" indent="-457200" defTabSz="825500">
              <a:spcBef>
                <a:spcPts val="3600"/>
              </a:spcBef>
              <a:buClr>
                <a:schemeClr val="accent1"/>
              </a:buClr>
              <a:buSzPct val="100000"/>
              <a:buChar char="•"/>
              <a:defRPr spc="-42" sz="4200">
                <a:solidFill>
                  <a:srgbClr val="000000"/>
                </a:solidFill>
                <a:latin typeface="Founders Grotesk Text"/>
                <a:ea typeface="Founders Grotesk Text"/>
                <a:cs typeface="Founders Grotesk Text"/>
                <a:sym typeface="Founders Grotesk Text"/>
              </a:defRPr>
            </a:lvl2pPr>
            <a:lvl3pPr marL="1371600" indent="-457200" defTabSz="825500">
              <a:spcBef>
                <a:spcPts val="3600"/>
              </a:spcBef>
              <a:buClr>
                <a:schemeClr val="accent1"/>
              </a:buClr>
              <a:buSzPct val="100000"/>
              <a:buChar char="•"/>
              <a:defRPr spc="-42" sz="4200">
                <a:solidFill>
                  <a:srgbClr val="000000"/>
                </a:solidFill>
                <a:latin typeface="Founders Grotesk Text"/>
                <a:ea typeface="Founders Grotesk Text"/>
                <a:cs typeface="Founders Grotesk Text"/>
                <a:sym typeface="Founders Grotesk Text"/>
              </a:defRPr>
            </a:lvl3pPr>
            <a:lvl4pPr marL="1828800" indent="-457200" defTabSz="825500">
              <a:spcBef>
                <a:spcPts val="3600"/>
              </a:spcBef>
              <a:buClr>
                <a:schemeClr val="accent1"/>
              </a:buClr>
              <a:buSzPct val="100000"/>
              <a:buChar char="•"/>
              <a:defRPr spc="-42" sz="4200">
                <a:solidFill>
                  <a:srgbClr val="000000"/>
                </a:solidFill>
                <a:latin typeface="Founders Grotesk Text"/>
                <a:ea typeface="Founders Grotesk Text"/>
                <a:cs typeface="Founders Grotesk Text"/>
                <a:sym typeface="Founders Grotesk Text"/>
              </a:defRPr>
            </a:lvl4pPr>
            <a:lvl5pPr marL="2286000" indent="-457200" defTabSz="825500">
              <a:spcBef>
                <a:spcPts val="3600"/>
              </a:spcBef>
              <a:buClr>
                <a:schemeClr val="accent1"/>
              </a:buClr>
              <a:buSzPct val="100000"/>
              <a:buChar char="•"/>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72" name="Body Level One…"/>
          <p:cNvSpPr txBox="1"/>
          <p:nvPr>
            <p:ph type="body" sz="quarter" idx="1" hasCustomPrompt="1"/>
          </p:nvPr>
        </p:nvSpPr>
        <p:spPr>
          <a:xfrm>
            <a:off x="13157200" y="1852247"/>
            <a:ext cx="10256839" cy="1310643"/>
          </a:xfrm>
          <a:prstGeom prst="rect">
            <a:avLst/>
          </a:prstGeom>
        </p:spPr>
        <p:txBody>
          <a:bodyPr/>
          <a:lstStyle>
            <a:lvl1pPr defTabSz="578358">
              <a:defRPr spc="0" sz="7900">
                <a:latin typeface="Founders Grotesk"/>
                <a:ea typeface="Founders Grotesk"/>
                <a:cs typeface="Founders Grotesk"/>
                <a:sym typeface="Founders Grotesk"/>
              </a:defRPr>
            </a:lvl1pPr>
            <a:lvl2pPr defTabSz="578358">
              <a:defRPr spc="0" sz="7900">
                <a:latin typeface="Founders Grotesk"/>
                <a:ea typeface="Founders Grotesk"/>
                <a:cs typeface="Founders Grotesk"/>
                <a:sym typeface="Founders Grotesk"/>
              </a:defRPr>
            </a:lvl2pPr>
            <a:lvl3pPr defTabSz="578358">
              <a:defRPr spc="0" sz="7900">
                <a:latin typeface="Founders Grotesk"/>
                <a:ea typeface="Founders Grotesk"/>
                <a:cs typeface="Founders Grotesk"/>
                <a:sym typeface="Founders Grotesk"/>
              </a:defRPr>
            </a:lvl3pPr>
            <a:lvl4pPr defTabSz="578358">
              <a:defRPr spc="0" sz="7900">
                <a:latin typeface="Founders Grotesk"/>
                <a:ea typeface="Founders Grotesk"/>
                <a:cs typeface="Founders Grotesk"/>
                <a:sym typeface="Founders Grotesk"/>
              </a:defRPr>
            </a:lvl4pPr>
            <a:lvl5pPr defTabSz="578358">
              <a:defRPr spc="0" sz="7900">
                <a:latin typeface="Founders Grotesk"/>
                <a:ea typeface="Founders Grotesk"/>
                <a:cs typeface="Founders Grotesk"/>
                <a:sym typeface="Founders Grotesk"/>
              </a:defRPr>
            </a:lvl5pPr>
          </a:lstStyle>
          <a:p>
            <a:pPr/>
            <a:r>
              <a:t>Slide Subtitle</a:t>
            </a:r>
          </a:p>
          <a:p>
            <a:pPr lvl="1"/>
            <a:r>
              <a:t/>
            </a:r>
          </a:p>
          <a:p>
            <a:pPr lvl="2"/>
            <a:r>
              <a:t/>
            </a:r>
          </a:p>
          <a:p>
            <a:pPr lvl="3"/>
            <a:r>
              <a:t/>
            </a:r>
          </a:p>
          <a:p>
            <a:pPr lvl="4"/>
            <a:r>
              <a:t/>
            </a:r>
          </a:p>
        </p:txBody>
      </p:sp>
      <p:sp>
        <p:nvSpPr>
          <p:cNvPr id="73" name="683033896_1440x1778.jpg"/>
          <p:cNvSpPr/>
          <p:nvPr>
            <p:ph type="pic" idx="13"/>
          </p:nvPr>
        </p:nvSpPr>
        <p:spPr>
          <a:xfrm>
            <a:off x="0" y="-671784"/>
            <a:ext cx="12196747" cy="15059596"/>
          </a:xfrm>
          <a:prstGeom prst="rect">
            <a:avLst/>
          </a:prstGeom>
        </p:spPr>
        <p:txBody>
          <a:bodyPr lIns="91439" tIns="45719" rIns="91439" bIns="45719" anchor="t">
            <a:noAutofit/>
          </a:bodyPr>
          <a:lstStyle/>
          <a:p>
            <a:pPr/>
          </a:p>
        </p:txBody>
      </p:sp>
      <p:sp>
        <p:nvSpPr>
          <p:cNvPr id="74" name="Line"/>
          <p:cNvSpPr/>
          <p:nvPr/>
        </p:nvSpPr>
        <p:spPr>
          <a:xfrm>
            <a:off x="635000" y="12192000"/>
            <a:ext cx="23114000" cy="0"/>
          </a:xfrm>
          <a:prstGeom prst="line">
            <a:avLst/>
          </a:prstGeom>
          <a:ln w="38100">
            <a:solidFill>
              <a:schemeClr val="accent4"/>
            </a:solidFill>
            <a:miter lim="400000"/>
          </a:ln>
        </p:spPr>
        <p:txBody>
          <a:bodyPr lIns="45718" tIns="45718" rIns="45718" bIns="45718"/>
          <a:lstStyle/>
          <a:p>
            <a:pPr/>
          </a:p>
        </p:txBody>
      </p:sp>
      <p:sp>
        <p:nvSpPr>
          <p:cNvPr id="75" name="Line"/>
          <p:cNvSpPr/>
          <p:nvPr/>
        </p:nvSpPr>
        <p:spPr>
          <a:xfrm>
            <a:off x="639141" y="692907"/>
            <a:ext cx="23114004" cy="1"/>
          </a:xfrm>
          <a:prstGeom prst="line">
            <a:avLst/>
          </a:prstGeom>
          <a:ln w="114300">
            <a:solidFill>
              <a:schemeClr val="accent4"/>
            </a:solidFill>
            <a:miter lim="400000"/>
          </a:ln>
        </p:spPr>
        <p:txBody>
          <a:bodyPr lIns="45718" tIns="45718" rIns="45718" bIns="45718"/>
          <a:lstStyle/>
          <a:p>
            <a:pPr/>
          </a:p>
        </p:txBody>
      </p:sp>
      <p:sp>
        <p:nvSpPr>
          <p:cNvPr id="76" name="Slide Title"/>
          <p:cNvSpPr txBox="1"/>
          <p:nvPr>
            <p:ph type="title" hasCustomPrompt="1"/>
          </p:nvPr>
        </p:nvSpPr>
        <p:spPr>
          <a:xfrm>
            <a:off x="13157200" y="864810"/>
            <a:ext cx="10256839" cy="1308101"/>
          </a:xfrm>
          <a:prstGeom prst="rect">
            <a:avLst/>
          </a:prstGeom>
        </p:spPr>
        <p:txBody>
          <a:bodyPr anchor="b"/>
          <a:lstStyle>
            <a:lvl1pPr>
              <a:defRPr spc="0">
                <a:solidFill>
                  <a:schemeClr val="accent1"/>
                </a:solidFill>
                <a:latin typeface="Founders Grotesk Semibold"/>
                <a:ea typeface="Founders Grotesk Semibold"/>
                <a:cs typeface="Founders Grotesk Semibold"/>
                <a:sym typeface="Founders Grotesk Semibold"/>
              </a:defRPr>
            </a:lvl1pPr>
          </a:lstStyle>
          <a:p>
            <a:pPr/>
            <a:r>
              <a:t>Slide Title </a:t>
            </a:r>
          </a:p>
        </p:txBody>
      </p:sp>
      <p:sp>
        <p:nvSpPr>
          <p:cNvPr id="77" name="Body Level One…"/>
          <p:cNvSpPr txBox="1"/>
          <p:nvPr>
            <p:ph type="body" sz="half" idx="14" hasCustomPrompt="1"/>
          </p:nvPr>
        </p:nvSpPr>
        <p:spPr>
          <a:xfrm>
            <a:off x="13157200" y="3904441"/>
            <a:ext cx="10256839" cy="7303309"/>
          </a:xfrm>
          <a:prstGeom prst="rect">
            <a:avLst/>
          </a:prstGeom>
        </p:spPr>
        <p:txBody>
          <a:bodyPr anchor="t"/>
          <a:lstStyle>
            <a:lvl1pPr marL="4572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lvl1pPr>
          </a:lstStyle>
          <a:p>
            <a:pPr/>
            <a:r>
              <a:t>Slide bullet text</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AFFFF7"/>
        </a:solidFill>
      </p:bgPr>
    </p:bg>
    <p:spTree>
      <p:nvGrpSpPr>
        <p:cNvPr id="1" name=""/>
        <p:cNvGrpSpPr/>
        <p:nvPr/>
      </p:nvGrpSpPr>
      <p:grpSpPr>
        <a:xfrm>
          <a:off x="0" y="0"/>
          <a:ext cx="0" cy="0"/>
          <a:chOff x="0" y="0"/>
          <a:chExt cx="0" cy="0"/>
        </a:xfrm>
      </p:grpSpPr>
      <p:sp>
        <p:nvSpPr>
          <p:cNvPr id="85" name="Line"/>
          <p:cNvSpPr/>
          <p:nvPr/>
        </p:nvSpPr>
        <p:spPr>
          <a:xfrm>
            <a:off x="635000" y="12192000"/>
            <a:ext cx="23114000" cy="0"/>
          </a:xfrm>
          <a:prstGeom prst="line">
            <a:avLst/>
          </a:prstGeom>
          <a:ln w="38100">
            <a:solidFill>
              <a:schemeClr val="accent1"/>
            </a:solidFill>
            <a:miter lim="400000"/>
          </a:ln>
        </p:spPr>
        <p:txBody>
          <a:bodyPr lIns="45718" tIns="45718" rIns="45718" bIns="45718"/>
          <a:lstStyle/>
          <a:p>
            <a:pPr/>
          </a:p>
        </p:txBody>
      </p:sp>
      <p:sp>
        <p:nvSpPr>
          <p:cNvPr id="86" name="Line"/>
          <p:cNvSpPr/>
          <p:nvPr/>
        </p:nvSpPr>
        <p:spPr>
          <a:xfrm>
            <a:off x="635000" y="9443335"/>
            <a:ext cx="23114000" cy="1"/>
          </a:xfrm>
          <a:prstGeom prst="line">
            <a:avLst/>
          </a:prstGeom>
          <a:ln w="114300">
            <a:solidFill>
              <a:schemeClr val="accent1"/>
            </a:solidFill>
            <a:miter lim="400000"/>
          </a:ln>
        </p:spPr>
        <p:txBody>
          <a:bodyPr lIns="45718" tIns="45718" rIns="45718" bIns="45718"/>
          <a:lstStyle/>
          <a:p>
            <a:pPr/>
          </a:p>
        </p:txBody>
      </p:sp>
      <p:sp>
        <p:nvSpPr>
          <p:cNvPr id="87" name="Section Title"/>
          <p:cNvSpPr txBox="1"/>
          <p:nvPr>
            <p:ph type="title" hasCustomPrompt="1"/>
          </p:nvPr>
        </p:nvSpPr>
        <p:spPr>
          <a:xfrm>
            <a:off x="571500" y="9530978"/>
            <a:ext cx="23241000" cy="2019302"/>
          </a:xfrm>
          <a:prstGeom prst="rect">
            <a:avLst/>
          </a:prstGeom>
        </p:spPr>
        <p:txBody>
          <a:bodyPr anchor="b"/>
          <a:lstStyle>
            <a:lvl1pPr>
              <a:lnSpc>
                <a:spcPct val="70000"/>
              </a:lnSpc>
              <a:defRPr spc="-300" sz="15000">
                <a:solidFill>
                  <a:schemeClr val="accent1"/>
                </a:solidFill>
                <a:latin typeface="Founders Grotesk Semibold"/>
                <a:ea typeface="Founders Grotesk Semibold"/>
                <a:cs typeface="Founders Grotesk Semibold"/>
                <a:sym typeface="Founders Grotesk Semibold"/>
              </a:defRPr>
            </a:lvl1pPr>
          </a:lstStyle>
          <a:p>
            <a:pPr/>
            <a:r>
              <a:t>Section Title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FFF"/>
        </a:solidFill>
      </p:bgPr>
    </p:bg>
    <p:spTree>
      <p:nvGrpSpPr>
        <p:cNvPr id="1" name=""/>
        <p:cNvGrpSpPr/>
        <p:nvPr/>
      </p:nvGrpSpPr>
      <p:grpSpPr>
        <a:xfrm>
          <a:off x="0" y="0"/>
          <a:ext cx="0" cy="0"/>
          <a:chOff x="0" y="0"/>
          <a:chExt cx="0" cy="0"/>
        </a:xfrm>
      </p:grpSpPr>
      <p:sp>
        <p:nvSpPr>
          <p:cNvPr id="95" name="Line"/>
          <p:cNvSpPr/>
          <p:nvPr/>
        </p:nvSpPr>
        <p:spPr>
          <a:xfrm>
            <a:off x="635000" y="12192000"/>
            <a:ext cx="23114000" cy="0"/>
          </a:xfrm>
          <a:prstGeom prst="line">
            <a:avLst/>
          </a:prstGeom>
          <a:ln w="38100">
            <a:solidFill>
              <a:schemeClr val="accent4"/>
            </a:solidFill>
            <a:miter lim="400000"/>
          </a:ln>
        </p:spPr>
        <p:txBody>
          <a:bodyPr lIns="45718" tIns="45718" rIns="45718" bIns="45718"/>
          <a:lstStyle/>
          <a:p>
            <a:pPr/>
          </a:p>
        </p:txBody>
      </p:sp>
      <p:sp>
        <p:nvSpPr>
          <p:cNvPr id="96" name="Line"/>
          <p:cNvSpPr/>
          <p:nvPr/>
        </p:nvSpPr>
        <p:spPr>
          <a:xfrm>
            <a:off x="639141" y="692907"/>
            <a:ext cx="23114004" cy="1"/>
          </a:xfrm>
          <a:prstGeom prst="line">
            <a:avLst/>
          </a:prstGeom>
          <a:ln w="114300">
            <a:solidFill>
              <a:schemeClr val="accent4"/>
            </a:solidFill>
            <a:miter lim="400000"/>
          </a:ln>
        </p:spPr>
        <p:txBody>
          <a:bodyPr lIns="45718" tIns="45718" rIns="45718" bIns="45718"/>
          <a:lstStyle/>
          <a:p>
            <a:pPr/>
          </a:p>
        </p:txBody>
      </p:sp>
      <p:sp>
        <p:nvSpPr>
          <p:cNvPr id="97" name="Slide Title"/>
          <p:cNvSpPr txBox="1"/>
          <p:nvPr>
            <p:ph type="title" hasCustomPrompt="1"/>
          </p:nvPr>
        </p:nvSpPr>
        <p:spPr>
          <a:xfrm>
            <a:off x="571500" y="715982"/>
            <a:ext cx="23241000" cy="1951018"/>
          </a:xfrm>
          <a:prstGeom prst="rect">
            <a:avLst/>
          </a:prstGeom>
        </p:spPr>
        <p:txBody>
          <a:bodyPr/>
          <a:lstStyle>
            <a:lvl1pPr>
              <a:lnSpc>
                <a:spcPct val="60000"/>
              </a:lnSpc>
              <a:defRPr spc="-239" sz="12000">
                <a:solidFill>
                  <a:schemeClr val="accent1"/>
                </a:solidFill>
                <a:latin typeface="Founders Grotesk Semibold"/>
                <a:ea typeface="Founders Grotesk Semibold"/>
                <a:cs typeface="Founders Grotesk Semibold"/>
                <a:sym typeface="Founders Grotesk Semibold"/>
              </a:defRPr>
            </a:lvl1pPr>
          </a:lstStyle>
          <a:p>
            <a:pPr/>
            <a:r>
              <a:t>Slide Title </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bg>
      <p:bgPr>
        <a:solidFill>
          <a:srgbClr val="000034"/>
        </a:solidFill>
      </p:bgPr>
    </p:bg>
    <p:spTree>
      <p:nvGrpSpPr>
        <p:cNvPr id="1" name=""/>
        <p:cNvGrpSpPr/>
        <p:nvPr/>
      </p:nvGrpSpPr>
      <p:grpSpPr>
        <a:xfrm>
          <a:off x="0" y="0"/>
          <a:ext cx="0" cy="0"/>
          <a:chOff x="0" y="0"/>
          <a:chExt cx="0" cy="0"/>
        </a:xfrm>
      </p:grpSpPr>
      <p:sp>
        <p:nvSpPr>
          <p:cNvPr id="105" name="Line"/>
          <p:cNvSpPr/>
          <p:nvPr/>
        </p:nvSpPr>
        <p:spPr>
          <a:xfrm>
            <a:off x="639141" y="692907"/>
            <a:ext cx="23114004" cy="1"/>
          </a:xfrm>
          <a:prstGeom prst="line">
            <a:avLst/>
          </a:prstGeom>
          <a:ln w="114300">
            <a:solidFill>
              <a:schemeClr val="accent4"/>
            </a:solidFill>
            <a:miter lim="400000"/>
          </a:ln>
        </p:spPr>
        <p:txBody>
          <a:bodyPr lIns="45718" tIns="45718" rIns="45718" bIns="45718"/>
          <a:lstStyle/>
          <a:p>
            <a:pPr/>
          </a:p>
        </p:txBody>
      </p:sp>
      <p:sp>
        <p:nvSpPr>
          <p:cNvPr id="106" name="Agenda Title"/>
          <p:cNvSpPr txBox="1"/>
          <p:nvPr>
            <p:ph type="title" hasCustomPrompt="1"/>
          </p:nvPr>
        </p:nvSpPr>
        <p:spPr>
          <a:xfrm>
            <a:off x="575640" y="881081"/>
            <a:ext cx="23241003" cy="1951019"/>
          </a:xfrm>
          <a:prstGeom prst="rect">
            <a:avLst/>
          </a:prstGeom>
        </p:spPr>
        <p:txBody>
          <a:bodyPr/>
          <a:lstStyle/>
          <a:p>
            <a:pPr/>
            <a:r>
              <a:t>Agenda Title</a:t>
            </a:r>
          </a:p>
        </p:txBody>
      </p:sp>
      <p:sp>
        <p:nvSpPr>
          <p:cNvPr id="107" name="Body Level One…"/>
          <p:cNvSpPr txBox="1"/>
          <p:nvPr>
            <p:ph type="body" idx="1" hasCustomPrompt="1"/>
          </p:nvPr>
        </p:nvSpPr>
        <p:spPr>
          <a:xfrm>
            <a:off x="575640" y="3276600"/>
            <a:ext cx="23241003" cy="9870679"/>
          </a:xfrm>
          <a:prstGeom prst="rect">
            <a:avLst/>
          </a:prstGeom>
        </p:spPr>
        <p:txBody>
          <a:bodyPr anchor="t"/>
          <a:lstStyle>
            <a:lvl1pPr defTabSz="469900">
              <a:lnSpc>
                <a:spcPct val="120000"/>
              </a:lnSpc>
              <a:tabLst>
                <a:tab pos="469900" algn="l"/>
              </a:tabLst>
              <a:defRPr spc="0" sz="8000">
                <a:solidFill>
                  <a:srgbClr val="C3CCB0"/>
                </a:solidFill>
              </a:defRPr>
            </a:lvl1pPr>
            <a:lvl2pPr defTabSz="469900">
              <a:lnSpc>
                <a:spcPct val="120000"/>
              </a:lnSpc>
              <a:tabLst>
                <a:tab pos="469900" algn="l"/>
              </a:tabLst>
              <a:defRPr spc="0" sz="8000">
                <a:solidFill>
                  <a:srgbClr val="C3CCB0"/>
                </a:solidFill>
              </a:defRPr>
            </a:lvl2pPr>
            <a:lvl3pPr defTabSz="469900">
              <a:lnSpc>
                <a:spcPct val="120000"/>
              </a:lnSpc>
              <a:tabLst>
                <a:tab pos="469900" algn="l"/>
              </a:tabLst>
              <a:defRPr spc="0" sz="8000">
                <a:solidFill>
                  <a:srgbClr val="C3CCB0"/>
                </a:solidFill>
              </a:defRPr>
            </a:lvl3pPr>
            <a:lvl4pPr defTabSz="469900">
              <a:lnSpc>
                <a:spcPct val="120000"/>
              </a:lnSpc>
              <a:tabLst>
                <a:tab pos="469900" algn="l"/>
              </a:tabLst>
              <a:defRPr spc="0" sz="8000">
                <a:solidFill>
                  <a:srgbClr val="C3CCB0"/>
                </a:solidFill>
              </a:defRPr>
            </a:lvl4pPr>
            <a:lvl5pPr defTabSz="469900">
              <a:lnSpc>
                <a:spcPct val="120000"/>
              </a:lnSpc>
              <a:tabLst>
                <a:tab pos="469900" algn="l"/>
              </a:tabLst>
              <a:defRPr spc="0" sz="8000">
                <a:solidFill>
                  <a:srgbClr val="C3CCB0"/>
                </a:solidFill>
              </a:defRPr>
            </a:lvl5pPr>
          </a:lstStyle>
          <a:p>
            <a:pPr/>
            <a:r>
              <a:t>Agenda Topics</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C3D9E0"/>
        </a:solidFill>
      </p:bgPr>
    </p:bg>
    <p:spTree>
      <p:nvGrpSpPr>
        <p:cNvPr id="1" name=""/>
        <p:cNvGrpSpPr/>
        <p:nvPr/>
      </p:nvGrpSpPr>
      <p:grpSpPr>
        <a:xfrm>
          <a:off x="0" y="0"/>
          <a:ext cx="0" cy="0"/>
          <a:chOff x="0" y="0"/>
          <a:chExt cx="0" cy="0"/>
        </a:xfrm>
      </p:grpSpPr>
      <p:sp>
        <p:nvSpPr>
          <p:cNvPr id="2" name="Line"/>
          <p:cNvSpPr/>
          <p:nvPr/>
        </p:nvSpPr>
        <p:spPr>
          <a:xfrm>
            <a:off x="635000" y="12192000"/>
            <a:ext cx="23114000" cy="0"/>
          </a:xfrm>
          <a:prstGeom prst="line">
            <a:avLst/>
          </a:prstGeom>
          <a:ln w="38100">
            <a:solidFill>
              <a:srgbClr val="000034"/>
            </a:solidFill>
            <a:miter lim="400000"/>
          </a:ln>
        </p:spPr>
        <p:txBody>
          <a:bodyPr lIns="45718" tIns="45718" rIns="45718" bIns="45718"/>
          <a:lstStyle/>
          <a:p>
            <a:pPr/>
          </a:p>
        </p:txBody>
      </p:sp>
      <p:sp>
        <p:nvSpPr>
          <p:cNvPr id="3" name="Line"/>
          <p:cNvSpPr/>
          <p:nvPr/>
        </p:nvSpPr>
        <p:spPr>
          <a:xfrm>
            <a:off x="639141" y="692907"/>
            <a:ext cx="23114004" cy="1"/>
          </a:xfrm>
          <a:prstGeom prst="line">
            <a:avLst/>
          </a:prstGeom>
          <a:ln w="114300">
            <a:solidFill>
              <a:srgbClr val="000034"/>
            </a:solidFill>
            <a:miter lim="400000"/>
          </a:ln>
        </p:spPr>
        <p:txBody>
          <a:bodyPr lIns="45718" tIns="45718" rIns="45718" bIns="45718"/>
          <a:lstStyle/>
          <a:p>
            <a:pPr/>
          </a:p>
        </p:txBody>
      </p:sp>
      <p:sp>
        <p:nvSpPr>
          <p:cNvPr id="4" name="Body Level One…"/>
          <p:cNvSpPr txBox="1"/>
          <p:nvPr>
            <p:ph type="body" idx="1" hasCustomPrompt="1"/>
          </p:nvPr>
        </p:nvSpPr>
        <p:spPr>
          <a:xfrm>
            <a:off x="1148059" y="9247147"/>
            <a:ext cx="22707183" cy="9328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Attribution</a:t>
            </a:r>
          </a:p>
          <a:p>
            <a:pPr lvl="1"/>
            <a:r>
              <a:t/>
            </a:r>
          </a:p>
          <a:p>
            <a:pPr lvl="2"/>
            <a:r>
              <a:t/>
            </a:r>
          </a:p>
          <a:p>
            <a:pPr lvl="3"/>
            <a:r>
              <a:t/>
            </a:r>
          </a:p>
          <a:p>
            <a:pPr lvl="4"/>
            <a:r>
              <a:t/>
            </a:r>
          </a:p>
        </p:txBody>
      </p:sp>
      <p:sp>
        <p:nvSpPr>
          <p:cNvPr id="5" name="Title Text"/>
          <p:cNvSpPr txBox="1"/>
          <p:nvPr>
            <p:ph type="title"/>
          </p:nvPr>
        </p:nvSpPr>
        <p:spPr>
          <a:xfrm>
            <a:off x="3653366" y="2743200"/>
            <a:ext cx="19507201" cy="4359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6" name="Slide Number"/>
          <p:cNvSpPr txBox="1"/>
          <p:nvPr>
            <p:ph type="sldNum" sz="quarter" idx="2"/>
          </p:nvPr>
        </p:nvSpPr>
        <p:spPr>
          <a:xfrm>
            <a:off x="23431499" y="12268200"/>
            <a:ext cx="371756" cy="555245"/>
          </a:xfrm>
          <a:prstGeom prst="rect">
            <a:avLst/>
          </a:prstGeom>
          <a:ln w="12700">
            <a:miter lim="400000"/>
          </a:ln>
        </p:spPr>
        <p:txBody>
          <a:bodyPr wrap="none" lIns="50800" tIns="50800" rIns="50800" bIns="50800" anchor="b">
            <a:spAutoFit/>
          </a:bodyPr>
          <a:lstStyle>
            <a:lvl1pPr algn="r">
              <a:lnSpc>
                <a:spcPct val="100000"/>
              </a:lnSpc>
              <a:spcBef>
                <a:spcPts val="0"/>
              </a:spcBef>
              <a:defRPr spc="28" sz="2800">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1pPr>
      <a:lvl2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2pPr>
      <a:lvl3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3pPr>
      <a:lvl4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4pPr>
      <a:lvl5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5pPr>
      <a:lvl6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6pPr>
      <a:lvl7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7pPr>
      <a:lvl8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8pPr>
      <a:lvl9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9pPr>
    </p:titleStyle>
    <p:bodyStyle>
      <a:lvl1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1pPr>
      <a:lvl2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2pPr>
      <a:lvl3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3pPr>
      <a:lvl4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4pPr>
      <a:lvl5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5pPr>
      <a:lvl6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6pPr>
      <a:lvl7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7pPr>
      <a:lvl8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8pPr>
      <a:lvl9pPr marL="0" marR="0" indent="0" algn="l" defTabSz="817244" rtl="0" latinLnBrk="0">
        <a:lnSpc>
          <a:spcPct val="80000"/>
        </a:lnSpc>
        <a:spcBef>
          <a:spcPts val="0"/>
        </a:spcBef>
        <a:spcAft>
          <a:spcPts val="0"/>
        </a:spcAft>
        <a:buClrTx/>
        <a:buSzTx/>
        <a:buFontTx/>
        <a:buNone/>
        <a:tabLst/>
        <a:defRPr b="0" baseline="0" cap="none" i="0" spc="-54" strike="noStrike" sz="5400" u="none">
          <a:solidFill>
            <a:schemeClr val="accent1"/>
          </a:solidFill>
          <a:uFillTx/>
          <a:latin typeface="Founders Grotesk Semibold"/>
          <a:ea typeface="Founders Grotesk Semibold"/>
          <a:cs typeface="Founders Grotesk Semibold"/>
          <a:sym typeface="Founders Grotesk Semibold"/>
        </a:defRPr>
      </a:lvl9pPr>
    </p:bodyStyle>
    <p:otherStyle>
      <a:lvl1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1pPr>
      <a:lvl2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2pPr>
      <a:lvl3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3pPr>
      <a:lvl4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4pPr>
      <a:lvl5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5pPr>
      <a:lvl6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6pPr>
      <a:lvl7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7pPr>
      <a:lvl8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8pPr>
      <a:lvl9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en.wikipedia.org/wiki/Categorical_data" TargetMode="External"/><Relationship Id="rId3" Type="http://schemas.openxmlformats.org/officeDocument/2006/relationships/hyperlink" Target="https://en.wikipedia.org/wiki/Observation" TargetMode="External"/><Relationship Id="rId4" Type="http://schemas.openxmlformats.org/officeDocument/2006/relationships/hyperlink" Target="https://en.wikipedia.org/wiki/Training_set" TargetMode="External"/><Relationship Id="rId5" Type="http://schemas.openxmlformats.org/officeDocument/2006/relationships/hyperlink" Target="https://en.wikipedia.org/wiki/Function_(mathematics)" TargetMode="External"/><Relationship Id="rId6"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en.wikipedia.org/wiki/Rule-based_machine_learning" TargetMode="External"/><Relationship Id="rId3"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blog.openai.com/openai-gym-beta/" TargetMode="External"/><Relationship Id="rId3" Type="http://schemas.openxmlformats.org/officeDocument/2006/relationships/image" Target="../media/image1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kash Gujju, Dharan Kumar"/>
          <p:cNvSpPr txBox="1"/>
          <p:nvPr>
            <p:ph type="subTitle" sz="quarter" idx="1"/>
          </p:nvPr>
        </p:nvSpPr>
        <p:spPr>
          <a:xfrm>
            <a:off x="571500" y="12269258"/>
            <a:ext cx="23235148" cy="555246"/>
          </a:xfrm>
          <a:prstGeom prst="rect">
            <a:avLst/>
          </a:prstGeom>
        </p:spPr>
        <p:txBody>
          <a:bodyPr/>
          <a:lstStyle>
            <a:lvl1pPr>
              <a:defRPr spc="100"/>
            </a:lvl1pPr>
          </a:lstStyle>
          <a:p>
            <a:pPr/>
            <a:r>
              <a:t>Akash Gujju, Dharan Kumar </a:t>
            </a:r>
          </a:p>
        </p:txBody>
      </p:sp>
      <p:sp>
        <p:nvSpPr>
          <p:cNvPr id="173" name="BASICS OF MACHINE LEARNING"/>
          <p:cNvSpPr txBox="1"/>
          <p:nvPr>
            <p:ph type="ctrTitle"/>
          </p:nvPr>
        </p:nvSpPr>
        <p:spPr>
          <a:xfrm>
            <a:off x="571500" y="9525885"/>
            <a:ext cx="23235148" cy="2647066"/>
          </a:xfrm>
          <a:prstGeom prst="rect">
            <a:avLst/>
          </a:prstGeom>
        </p:spPr>
        <p:txBody>
          <a:bodyPr/>
          <a:lstStyle>
            <a:lvl1pPr defTabSz="734694">
              <a:defRPr sz="13300"/>
            </a:lvl1pPr>
          </a:lstStyle>
          <a:p>
            <a:pPr/>
            <a:r>
              <a:t>BASICS OF MACHINE LEARNING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Many tech giants like Amazon, Google and Apple all have their personal assistants whose main goal is to understand their user and aid them in their day to day tasks."/>
          <p:cNvSpPr txBox="1"/>
          <p:nvPr>
            <p:ph type="body" idx="1"/>
          </p:nvPr>
        </p:nvSpPr>
        <p:spPr>
          <a:xfrm>
            <a:off x="571498" y="3009494"/>
            <a:ext cx="23241004" cy="7697012"/>
          </a:xfrm>
          <a:prstGeom prst="rect">
            <a:avLst/>
          </a:prstGeom>
        </p:spPr>
        <p:txBody>
          <a:bodyPr/>
          <a:lstStyle>
            <a:lvl1pPr marL="457200" indent="-457200">
              <a:lnSpc>
                <a:spcPct val="80000"/>
              </a:lnSpc>
              <a:spcBef>
                <a:spcPts val="3600"/>
              </a:spcBef>
              <a:buClr>
                <a:schemeClr val="accent1"/>
              </a:buClr>
              <a:buSzPct val="100000"/>
              <a:buChar char="•"/>
              <a:defRPr b="0" cap="none" spc="-100" sz="4500">
                <a:solidFill>
                  <a:srgbClr val="000000"/>
                </a:solidFill>
                <a:latin typeface="Founders Grotesk Text"/>
                <a:ea typeface="Founders Grotesk Text"/>
                <a:cs typeface="Founders Grotesk Text"/>
                <a:sym typeface="Founders Grotesk Text"/>
              </a:defRPr>
            </a:lvl1pPr>
          </a:lstStyle>
          <a:p>
            <a:pPr/>
            <a:r>
              <a:t>Many tech giants like Amazon, Google and Apple all have their personal assistants whose main goal is to understand their user and aid them in their day to day tasks. </a:t>
            </a:r>
          </a:p>
        </p:txBody>
      </p:sp>
      <p:sp>
        <p:nvSpPr>
          <p:cNvPr id="204" name="Personal Assistant"/>
          <p:cNvSpPr txBox="1"/>
          <p:nvPr>
            <p:ph type="title"/>
          </p:nvPr>
        </p:nvSpPr>
        <p:spPr>
          <a:xfrm>
            <a:off x="571500" y="652482"/>
            <a:ext cx="23241000" cy="1951017"/>
          </a:xfrm>
          <a:prstGeom prst="rect">
            <a:avLst/>
          </a:prstGeom>
        </p:spPr>
        <p:txBody>
          <a:bodyPr/>
          <a:lstStyle>
            <a:lvl1pPr>
              <a:defRPr spc="-300"/>
            </a:lvl1pPr>
          </a:lstStyle>
          <a:p>
            <a:pPr/>
            <a:r>
              <a:t>Personal Assistant</a:t>
            </a:r>
          </a:p>
        </p:txBody>
      </p:sp>
      <p:pic>
        <p:nvPicPr>
          <p:cNvPr id="205" name="Screenshot 2020-04-20 at 10.54.09 PM.png" descr="Screenshot 2020-04-20 at 10.54.09 PM.png"/>
          <p:cNvPicPr>
            <a:picLocks noChangeAspect="1"/>
          </p:cNvPicPr>
          <p:nvPr/>
        </p:nvPicPr>
        <p:blipFill>
          <a:blip r:embed="rId2">
            <a:extLst/>
          </a:blip>
          <a:stretch>
            <a:fillRect/>
          </a:stretch>
        </p:blipFill>
        <p:spPr>
          <a:xfrm>
            <a:off x="7351255" y="5096742"/>
            <a:ext cx="9307073" cy="701641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It converts scanned images into readable texts.…"/>
          <p:cNvSpPr txBox="1"/>
          <p:nvPr>
            <p:ph type="body" idx="1"/>
          </p:nvPr>
        </p:nvSpPr>
        <p:spPr>
          <a:xfrm>
            <a:off x="571499" y="2612999"/>
            <a:ext cx="23241004" cy="7697009"/>
          </a:xfrm>
          <a:prstGeom prst="rect">
            <a:avLst/>
          </a:prstGeom>
        </p:spPr>
        <p:txBody>
          <a:bodyPr/>
          <a:lstStyle/>
          <a:p>
            <a:pPr marL="457200" indent="-457200">
              <a:lnSpc>
                <a:spcPct val="80000"/>
              </a:lnSpc>
              <a:spcBef>
                <a:spcPts val="1100"/>
              </a:spcBef>
              <a:buClr>
                <a:schemeClr val="accent1"/>
              </a:buClr>
              <a:buSzPct val="100000"/>
              <a:buChar char="•"/>
              <a:defRPr b="0" cap="none" spc="-100" sz="4200">
                <a:solidFill>
                  <a:srgbClr val="000000"/>
                </a:solidFill>
                <a:latin typeface="Founders Grotesk Text"/>
                <a:ea typeface="Founders Grotesk Text"/>
                <a:cs typeface="Founders Grotesk Text"/>
                <a:sym typeface="Founders Grotesk Text"/>
              </a:defRPr>
            </a:pPr>
            <a:r>
              <a:t>It converts scanned images into readable texts.</a:t>
            </a:r>
            <a:endParaRPr spc="-42"/>
          </a:p>
          <a:p>
            <a:pPr marL="457200" indent="-457200">
              <a:lnSpc>
                <a:spcPct val="80000"/>
              </a:lnSpc>
              <a:spcBef>
                <a:spcPts val="1100"/>
              </a:spcBef>
              <a:buClr>
                <a:schemeClr val="accent1"/>
              </a:buClr>
              <a:buSzPct val="100000"/>
              <a:buChar char="•"/>
              <a:defRPr b="0" cap="none" spc="-100" sz="4200">
                <a:solidFill>
                  <a:srgbClr val="000000"/>
                </a:solidFill>
                <a:latin typeface="Founders Grotesk Text"/>
                <a:ea typeface="Founders Grotesk Text"/>
                <a:cs typeface="Founders Grotesk Text"/>
                <a:sym typeface="Founders Grotesk Text"/>
              </a:defRPr>
            </a:pPr>
            <a:r>
              <a:t>Can be used for handwriting detection, reading physical documents, etc.</a:t>
            </a:r>
          </a:p>
        </p:txBody>
      </p:sp>
      <p:sp>
        <p:nvSpPr>
          <p:cNvPr id="208" name="Optical Character Recognition"/>
          <p:cNvSpPr txBox="1"/>
          <p:nvPr>
            <p:ph type="title"/>
          </p:nvPr>
        </p:nvSpPr>
        <p:spPr>
          <a:xfrm>
            <a:off x="571500" y="652482"/>
            <a:ext cx="23241000" cy="1951017"/>
          </a:xfrm>
          <a:prstGeom prst="rect">
            <a:avLst/>
          </a:prstGeom>
        </p:spPr>
        <p:txBody>
          <a:bodyPr/>
          <a:lstStyle>
            <a:lvl1pPr>
              <a:defRPr spc="-300"/>
            </a:lvl1pPr>
          </a:lstStyle>
          <a:p>
            <a:pPr/>
            <a:r>
              <a:t>Optical Character Recognition</a:t>
            </a:r>
          </a:p>
        </p:txBody>
      </p:sp>
      <p:pic>
        <p:nvPicPr>
          <p:cNvPr id="209" name="Screenshot 2020-04-20 at 10.56.58 PM.png" descr="Screenshot 2020-04-20 at 10.56.58 PM.png"/>
          <p:cNvPicPr>
            <a:picLocks noChangeAspect="1"/>
          </p:cNvPicPr>
          <p:nvPr/>
        </p:nvPicPr>
        <p:blipFill>
          <a:blip r:embed="rId2">
            <a:extLst/>
          </a:blip>
          <a:stretch>
            <a:fillRect/>
          </a:stretch>
        </p:blipFill>
        <p:spPr>
          <a:xfrm>
            <a:off x="8178310" y="5430670"/>
            <a:ext cx="8027380" cy="653046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It can help give user specific ads.…"/>
          <p:cNvSpPr txBox="1"/>
          <p:nvPr>
            <p:ph type="body" idx="1"/>
          </p:nvPr>
        </p:nvSpPr>
        <p:spPr>
          <a:xfrm>
            <a:off x="571500" y="3904441"/>
            <a:ext cx="23241000" cy="7697009"/>
          </a:xfrm>
          <a:prstGeom prst="rect">
            <a:avLst/>
          </a:prstGeom>
        </p:spPr>
        <p:txBody>
          <a:bodyPr/>
          <a:lstStyle/>
          <a:p>
            <a:pPr marL="457200" indent="-457200">
              <a:lnSpc>
                <a:spcPct val="80000"/>
              </a:lnSpc>
              <a:spcBef>
                <a:spcPts val="3600"/>
              </a:spcBef>
              <a:buClr>
                <a:schemeClr val="accent1"/>
              </a:buClr>
              <a:buSzPct val="100000"/>
              <a:buChar char="•"/>
              <a:defRPr b="0" cap="none" spc="-100" sz="4200">
                <a:solidFill>
                  <a:srgbClr val="000000"/>
                </a:solidFill>
                <a:latin typeface="Founders Grotesk Text"/>
                <a:ea typeface="Founders Grotesk Text"/>
                <a:cs typeface="Founders Grotesk Text"/>
                <a:sym typeface="Founders Grotesk Text"/>
              </a:defRPr>
            </a:pPr>
            <a:r>
              <a:t>It can help give user specific ads.</a:t>
            </a:r>
            <a:endParaRPr spc="-42"/>
          </a:p>
          <a:p>
            <a:pPr marL="457200" indent="-457200">
              <a:lnSpc>
                <a:spcPct val="80000"/>
              </a:lnSpc>
              <a:spcBef>
                <a:spcPts val="3600"/>
              </a:spcBef>
              <a:buClr>
                <a:schemeClr val="accent1"/>
              </a:buClr>
              <a:buSzPct val="100000"/>
              <a:buChar char="•"/>
              <a:defRPr b="0" cap="none" spc="-100" sz="4200">
                <a:solidFill>
                  <a:srgbClr val="000000"/>
                </a:solidFill>
                <a:latin typeface="Founders Grotesk Text"/>
                <a:ea typeface="Founders Grotesk Text"/>
                <a:cs typeface="Founders Grotesk Text"/>
                <a:sym typeface="Founders Grotesk Text"/>
              </a:defRPr>
            </a:pPr>
            <a:r>
              <a:t>It can help to make complex business decisions.</a:t>
            </a:r>
            <a:endParaRPr spc="-42"/>
          </a:p>
          <a:p>
            <a:pPr marL="457200" indent="-457200">
              <a:lnSpc>
                <a:spcPct val="80000"/>
              </a:lnSpc>
              <a:spcBef>
                <a:spcPts val="3600"/>
              </a:spcBef>
              <a:buClr>
                <a:schemeClr val="accent1"/>
              </a:buClr>
              <a:buSzPct val="100000"/>
              <a:buChar char="•"/>
              <a:defRPr b="0" cap="none" spc="-100" sz="4200">
                <a:solidFill>
                  <a:srgbClr val="000000"/>
                </a:solidFill>
                <a:latin typeface="Founders Grotesk Text"/>
                <a:ea typeface="Founders Grotesk Text"/>
                <a:cs typeface="Founders Grotesk Text"/>
                <a:sym typeface="Founders Grotesk Text"/>
              </a:defRPr>
            </a:pPr>
            <a:r>
              <a:t>It can make predictions for investments.</a:t>
            </a:r>
          </a:p>
        </p:txBody>
      </p:sp>
      <p:sp>
        <p:nvSpPr>
          <p:cNvPr id="212" name="Advertising And Business Intelligence"/>
          <p:cNvSpPr txBox="1"/>
          <p:nvPr>
            <p:ph type="title"/>
          </p:nvPr>
        </p:nvSpPr>
        <p:spPr>
          <a:xfrm>
            <a:off x="571500" y="652482"/>
            <a:ext cx="23241000" cy="1951017"/>
          </a:xfrm>
          <a:prstGeom prst="rect">
            <a:avLst/>
          </a:prstGeom>
        </p:spPr>
        <p:txBody>
          <a:bodyPr/>
          <a:lstStyle>
            <a:lvl1pPr defTabSz="817244">
              <a:defRPr spc="-300" sz="11800"/>
            </a:lvl1pPr>
          </a:lstStyle>
          <a:p>
            <a:pPr/>
            <a:r>
              <a:t>Advertising And Business Intelligence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It can be used to make predictions like:…"/>
          <p:cNvSpPr txBox="1"/>
          <p:nvPr>
            <p:ph type="body" idx="1"/>
          </p:nvPr>
        </p:nvSpPr>
        <p:spPr>
          <a:xfrm>
            <a:off x="571500" y="2612999"/>
            <a:ext cx="23241000" cy="7697009"/>
          </a:xfrm>
          <a:prstGeom prst="rect">
            <a:avLst/>
          </a:prstGeom>
        </p:spPr>
        <p:txBody>
          <a:bodyPr/>
          <a:lstStyle/>
          <a:p>
            <a:pPr marL="457200" indent="-457200">
              <a:lnSpc>
                <a:spcPct val="80000"/>
              </a:lnSpc>
              <a:spcBef>
                <a:spcPts val="1400"/>
              </a:spcBef>
              <a:buClr>
                <a:schemeClr val="accent1"/>
              </a:buClr>
              <a:buSzPct val="100000"/>
              <a:buChar char="•"/>
              <a:defRPr b="0" cap="none" spc="-100" sz="4200">
                <a:solidFill>
                  <a:srgbClr val="000000"/>
                </a:solidFill>
                <a:latin typeface="Founders Grotesk Text"/>
                <a:ea typeface="Founders Grotesk Text"/>
                <a:cs typeface="Founders Grotesk Text"/>
                <a:sym typeface="Founders Grotesk Text"/>
              </a:defRPr>
            </a:pPr>
            <a:r>
              <a:t>It can be used to make predictions like:</a:t>
            </a:r>
            <a:endParaRPr spc="-42"/>
          </a:p>
          <a:p>
            <a:pPr lvl="1" marL="914400" indent="-457200">
              <a:lnSpc>
                <a:spcPct val="80000"/>
              </a:lnSpc>
              <a:spcBef>
                <a:spcPts val="1400"/>
              </a:spcBef>
              <a:buClr>
                <a:schemeClr val="accent1"/>
              </a:buClr>
              <a:buSzPct val="100000"/>
              <a:buChar char="•"/>
              <a:defRPr b="0" cap="none" spc="-100" sz="4200">
                <a:solidFill>
                  <a:srgbClr val="000000"/>
                </a:solidFill>
                <a:latin typeface="Founders Grotesk Text"/>
                <a:ea typeface="Founders Grotesk Text"/>
                <a:cs typeface="Founders Grotesk Text"/>
                <a:sym typeface="Founders Grotesk Text"/>
              </a:defRPr>
            </a:pPr>
            <a:r>
              <a:t>Stock Market Price Predictions.</a:t>
            </a:r>
            <a:endParaRPr spc="-42"/>
          </a:p>
          <a:p>
            <a:pPr lvl="1" marL="914400" indent="-457200">
              <a:lnSpc>
                <a:spcPct val="80000"/>
              </a:lnSpc>
              <a:spcBef>
                <a:spcPts val="1400"/>
              </a:spcBef>
              <a:buClr>
                <a:schemeClr val="accent1"/>
              </a:buClr>
              <a:buSzPct val="100000"/>
              <a:buChar char="•"/>
              <a:defRPr b="0" cap="none" spc="-100" sz="4200">
                <a:solidFill>
                  <a:srgbClr val="000000"/>
                </a:solidFill>
                <a:latin typeface="Founders Grotesk Text"/>
                <a:ea typeface="Founders Grotesk Text"/>
                <a:cs typeface="Founders Grotesk Text"/>
                <a:sym typeface="Founders Grotesk Text"/>
              </a:defRPr>
            </a:pPr>
            <a:r>
              <a:t>Disease Predictions.</a:t>
            </a:r>
            <a:endParaRPr spc="-42"/>
          </a:p>
          <a:p>
            <a:pPr lvl="1" marL="914400" indent="-457200">
              <a:lnSpc>
                <a:spcPct val="80000"/>
              </a:lnSpc>
              <a:spcBef>
                <a:spcPts val="1400"/>
              </a:spcBef>
              <a:buClr>
                <a:schemeClr val="accent1"/>
              </a:buClr>
              <a:buSzPct val="100000"/>
              <a:buChar char="•"/>
              <a:defRPr b="0" cap="none" spc="-100" sz="4200">
                <a:solidFill>
                  <a:srgbClr val="000000"/>
                </a:solidFill>
                <a:latin typeface="Founders Grotesk Text"/>
                <a:ea typeface="Founders Grotesk Text"/>
                <a:cs typeface="Founders Grotesk Text"/>
                <a:sym typeface="Founders Grotesk Text"/>
              </a:defRPr>
            </a:pPr>
            <a:r>
              <a:t>Business predictions</a:t>
            </a:r>
          </a:p>
        </p:txBody>
      </p:sp>
      <p:sp>
        <p:nvSpPr>
          <p:cNvPr id="215" name="Predictive Analysis"/>
          <p:cNvSpPr txBox="1"/>
          <p:nvPr>
            <p:ph type="title"/>
          </p:nvPr>
        </p:nvSpPr>
        <p:spPr>
          <a:xfrm>
            <a:off x="571500" y="652482"/>
            <a:ext cx="23241000" cy="1951017"/>
          </a:xfrm>
          <a:prstGeom prst="rect">
            <a:avLst/>
          </a:prstGeom>
        </p:spPr>
        <p:txBody>
          <a:bodyPr/>
          <a:lstStyle>
            <a:lvl1pPr>
              <a:defRPr spc="-300"/>
            </a:lvl1pPr>
          </a:lstStyle>
          <a:p>
            <a:pPr/>
            <a:r>
              <a:t>Predictive Analysis</a:t>
            </a:r>
          </a:p>
        </p:txBody>
      </p:sp>
      <p:pic>
        <p:nvPicPr>
          <p:cNvPr id="216" name="Screenshot 2020-04-20 at 11.04.43 PM.png" descr="Screenshot 2020-04-20 at 11.04.43 PM.png"/>
          <p:cNvPicPr>
            <a:picLocks noChangeAspect="1"/>
          </p:cNvPicPr>
          <p:nvPr/>
        </p:nvPicPr>
        <p:blipFill>
          <a:blip r:embed="rId2">
            <a:extLst/>
          </a:blip>
          <a:stretch>
            <a:fillRect/>
          </a:stretch>
        </p:blipFill>
        <p:spPr>
          <a:xfrm>
            <a:off x="8451850" y="5695377"/>
            <a:ext cx="7480301" cy="6223002"/>
          </a:xfrm>
          <a:prstGeom prst="rect">
            <a:avLst/>
          </a:prstGeom>
          <a:ln w="63500">
            <a:solidFill>
              <a:srgbClr val="000000"/>
            </a:solidFill>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Face Recognition is a recognition technique used to detect faces of individuals whose images saved in the data set.…"/>
          <p:cNvSpPr txBox="1"/>
          <p:nvPr>
            <p:ph type="body" idx="1"/>
          </p:nvPr>
        </p:nvSpPr>
        <p:spPr>
          <a:xfrm>
            <a:off x="571500" y="2661153"/>
            <a:ext cx="23241000" cy="7697011"/>
          </a:xfrm>
          <a:prstGeom prst="rect">
            <a:avLst/>
          </a:prstGeom>
        </p:spPr>
        <p:txBody>
          <a:bodyPr/>
          <a:lstStyle>
            <a:lvl1pPr marL="457200" indent="-457200">
              <a:lnSpc>
                <a:spcPct val="80000"/>
              </a:lnSpc>
              <a:spcBef>
                <a:spcPts val="3600"/>
              </a:spcBef>
              <a:buClr>
                <a:schemeClr val="accent1"/>
              </a:buClr>
              <a:buSzPct val="100000"/>
              <a:buChar char="•"/>
              <a:defRPr b="0" cap="none" spc="-100" sz="4200">
                <a:solidFill>
                  <a:srgbClr val="000000"/>
                </a:solidFill>
                <a:latin typeface="Founders Grotesk Text"/>
                <a:ea typeface="Founders Grotesk Text"/>
                <a:cs typeface="Founders Grotesk Text"/>
                <a:sym typeface="Founders Grotesk Text"/>
              </a:defRPr>
            </a:lvl1pPr>
            <a:lvl2pPr marL="914400" indent="-457200">
              <a:lnSpc>
                <a:spcPct val="80000"/>
              </a:lnSpc>
              <a:spcBef>
                <a:spcPts val="3600"/>
              </a:spcBef>
              <a:buClr>
                <a:schemeClr val="accent1"/>
              </a:buClr>
              <a:buSzPct val="100000"/>
              <a:buChar char="•"/>
              <a:defRPr b="0" cap="none" spc="-100" sz="4200">
                <a:solidFill>
                  <a:srgbClr val="000000"/>
                </a:solidFill>
                <a:latin typeface="Founders Grotesk Text"/>
                <a:ea typeface="Founders Grotesk Text"/>
                <a:cs typeface="Founders Grotesk Text"/>
                <a:sym typeface="Founders Grotesk Text"/>
              </a:defRPr>
            </a:lvl2pPr>
          </a:lstStyle>
          <a:p>
            <a:pPr/>
            <a:r>
              <a:t>Face Recognition is a recognition technique used to detect faces of individuals whose images saved in the data set. </a:t>
            </a:r>
            <a:endParaRPr spc="-42"/>
          </a:p>
          <a:p>
            <a:pPr lvl="1"/>
            <a:r>
              <a:t>Facebook currently is able to recognise your friends with an accuracy of 98%.</a:t>
            </a:r>
          </a:p>
        </p:txBody>
      </p:sp>
      <p:sp>
        <p:nvSpPr>
          <p:cNvPr id="219" name="Facial Recognition"/>
          <p:cNvSpPr txBox="1"/>
          <p:nvPr>
            <p:ph type="title"/>
          </p:nvPr>
        </p:nvSpPr>
        <p:spPr>
          <a:xfrm>
            <a:off x="571500" y="677882"/>
            <a:ext cx="23241000" cy="1951017"/>
          </a:xfrm>
          <a:prstGeom prst="rect">
            <a:avLst/>
          </a:prstGeom>
        </p:spPr>
        <p:txBody>
          <a:bodyPr/>
          <a:lstStyle>
            <a:lvl1pPr>
              <a:defRPr spc="-300"/>
            </a:lvl1pPr>
          </a:lstStyle>
          <a:p>
            <a:pPr/>
            <a:r>
              <a:t>Facial Recognition</a:t>
            </a:r>
          </a:p>
        </p:txBody>
      </p:sp>
      <p:pic>
        <p:nvPicPr>
          <p:cNvPr id="220" name="Screenshot 2020-04-20 at 11.06.39 PM.png" descr="Screenshot 2020-04-20 at 11.06.39 PM.png"/>
          <p:cNvPicPr>
            <a:picLocks noChangeAspect="1"/>
          </p:cNvPicPr>
          <p:nvPr/>
        </p:nvPicPr>
        <p:blipFill>
          <a:blip r:embed="rId2">
            <a:extLst/>
          </a:blip>
          <a:stretch>
            <a:fillRect/>
          </a:stretch>
        </p:blipFill>
        <p:spPr>
          <a:xfrm>
            <a:off x="7619417" y="5466681"/>
            <a:ext cx="8065605" cy="589922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upervised V/s Unsupervised Learning"/>
          <p:cNvSpPr txBox="1"/>
          <p:nvPr>
            <p:ph type="title"/>
          </p:nvPr>
        </p:nvSpPr>
        <p:spPr>
          <a:xfrm>
            <a:off x="571500" y="715982"/>
            <a:ext cx="23241000" cy="1951017"/>
          </a:xfrm>
          <a:prstGeom prst="rect">
            <a:avLst/>
          </a:prstGeom>
        </p:spPr>
        <p:txBody>
          <a:bodyPr/>
          <a:lstStyle>
            <a:lvl1pPr defTabSz="792479">
              <a:defRPr spc="-300" sz="11500"/>
            </a:lvl1pPr>
          </a:lstStyle>
          <a:p>
            <a:pPr/>
            <a:r>
              <a:t>Supervised V/s Unsupervised Learning</a:t>
            </a:r>
          </a:p>
        </p:txBody>
      </p:sp>
      <p:sp>
        <p:nvSpPr>
          <p:cNvPr id="223" name="Input Data is labelled.…"/>
          <p:cNvSpPr txBox="1"/>
          <p:nvPr/>
        </p:nvSpPr>
        <p:spPr>
          <a:xfrm>
            <a:off x="1676427" y="5717163"/>
            <a:ext cx="10294240" cy="48096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Founders Grotesk Text"/>
                <a:ea typeface="Founders Grotesk Text"/>
                <a:cs typeface="Founders Grotesk Text"/>
                <a:sym typeface="Founders Grotesk Text"/>
              </a:defRPr>
            </a:pPr>
            <a:r>
              <a:t>Uses Training Dataset</a:t>
            </a:r>
          </a:p>
          <a:p>
            <a:pPr>
              <a:defRPr>
                <a:latin typeface="Founders Grotesk Text"/>
                <a:ea typeface="Founders Grotesk Text"/>
                <a:cs typeface="Founders Grotesk Text"/>
                <a:sym typeface="Founders Grotesk Text"/>
              </a:defRPr>
            </a:pPr>
            <a:r>
              <a:t>Procedure is complex</a:t>
            </a:r>
          </a:p>
          <a:p>
            <a:pPr>
              <a:defRPr>
                <a:latin typeface="Founders Grotesk Text"/>
                <a:ea typeface="Founders Grotesk Text"/>
                <a:cs typeface="Founders Grotesk Text"/>
                <a:sym typeface="Founders Grotesk Text"/>
              </a:defRPr>
            </a:pPr>
            <a:r>
              <a:t>Used for prediction</a:t>
            </a:r>
          </a:p>
          <a:p>
            <a:pPr>
              <a:defRPr>
                <a:latin typeface="Founders Grotesk Text"/>
                <a:ea typeface="Founders Grotesk Text"/>
                <a:cs typeface="Founders Grotesk Text"/>
                <a:sym typeface="Founders Grotesk Text"/>
              </a:defRPr>
            </a:pPr>
            <a:r>
              <a:t>Number of classes is known</a:t>
            </a:r>
          </a:p>
          <a:p>
            <a:pPr>
              <a:defRPr>
                <a:latin typeface="Founders Grotesk Text"/>
                <a:ea typeface="Founders Grotesk Text"/>
                <a:cs typeface="Founders Grotesk Text"/>
                <a:sym typeface="Founders Grotesk Text"/>
              </a:defRPr>
            </a:pPr>
            <a:r>
              <a:t>Algorithms used: Regression, Classification</a:t>
            </a:r>
          </a:p>
        </p:txBody>
      </p:sp>
      <p:sp>
        <p:nvSpPr>
          <p:cNvPr id="224" name="Input Data is unabelled.…"/>
          <p:cNvSpPr txBox="1"/>
          <p:nvPr/>
        </p:nvSpPr>
        <p:spPr>
          <a:xfrm>
            <a:off x="13166393" y="5717163"/>
            <a:ext cx="9726169" cy="48096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Founders Grotesk Text"/>
                <a:ea typeface="Founders Grotesk Text"/>
                <a:cs typeface="Founders Grotesk Text"/>
                <a:sym typeface="Founders Grotesk Text"/>
              </a:defRPr>
            </a:pPr>
            <a:r>
              <a:t>Uses Input Dataset</a:t>
            </a:r>
          </a:p>
          <a:p>
            <a:pPr>
              <a:defRPr>
                <a:latin typeface="Founders Grotesk Text"/>
                <a:ea typeface="Founders Grotesk Text"/>
                <a:cs typeface="Founders Grotesk Text"/>
                <a:sym typeface="Founders Grotesk Text"/>
              </a:defRPr>
            </a:pPr>
            <a:r>
              <a:t>Procedure is relatively simple</a:t>
            </a:r>
          </a:p>
          <a:p>
            <a:pPr>
              <a:defRPr>
                <a:latin typeface="Founders Grotesk Text"/>
                <a:ea typeface="Founders Grotesk Text"/>
                <a:cs typeface="Founders Grotesk Text"/>
                <a:sym typeface="Founders Grotesk Text"/>
              </a:defRPr>
            </a:pPr>
            <a:r>
              <a:t>Used for analysis</a:t>
            </a:r>
          </a:p>
          <a:p>
            <a:pPr>
              <a:defRPr>
                <a:latin typeface="Founders Grotesk Text"/>
                <a:ea typeface="Founders Grotesk Text"/>
                <a:cs typeface="Founders Grotesk Text"/>
                <a:sym typeface="Founders Grotesk Text"/>
              </a:defRPr>
            </a:pPr>
            <a:r>
              <a:t>Number of classes is unknown</a:t>
            </a:r>
          </a:p>
          <a:p>
            <a:pPr>
              <a:defRPr>
                <a:latin typeface="Founders Grotesk Text"/>
                <a:ea typeface="Founders Grotesk Text"/>
                <a:cs typeface="Founders Grotesk Text"/>
                <a:sym typeface="Founders Grotesk Text"/>
              </a:defRPr>
            </a:pPr>
            <a:r>
              <a:t>Algorithms used: Clustering, Association</a:t>
            </a:r>
          </a:p>
        </p:txBody>
      </p:sp>
      <p:sp>
        <p:nvSpPr>
          <p:cNvPr id="225" name="Supervised Learning"/>
          <p:cNvSpPr txBox="1"/>
          <p:nvPr/>
        </p:nvSpPr>
        <p:spPr>
          <a:xfrm>
            <a:off x="4023197" y="2897417"/>
            <a:ext cx="5603114" cy="158242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469900" tIns="469900" rIns="469900" bIns="469900" anchor="ctr">
            <a:spAutoFit/>
          </a:bodyPr>
          <a:lstStyle>
            <a:lvl1pPr>
              <a:defRPr spc="-39" sz="4000">
                <a:latin typeface="Founders Grotesk Text"/>
                <a:ea typeface="Founders Grotesk Text"/>
                <a:cs typeface="Founders Grotesk Text"/>
                <a:sym typeface="Founders Grotesk Text"/>
              </a:defRPr>
            </a:lvl1pPr>
          </a:lstStyle>
          <a:p>
            <a:pPr/>
            <a:r>
              <a:t>Supervised Learning</a:t>
            </a:r>
          </a:p>
        </p:txBody>
      </p:sp>
      <p:sp>
        <p:nvSpPr>
          <p:cNvPr id="226" name="Unsupervised Learning"/>
          <p:cNvSpPr txBox="1"/>
          <p:nvPr/>
        </p:nvSpPr>
        <p:spPr>
          <a:xfrm>
            <a:off x="14950743" y="2897418"/>
            <a:ext cx="6160136" cy="158242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469900" tIns="469900" rIns="469900" bIns="469900" anchor="ctr">
            <a:spAutoFit/>
          </a:bodyPr>
          <a:lstStyle>
            <a:lvl1pPr>
              <a:defRPr spc="-39" sz="4000">
                <a:latin typeface="Founders Grotesk Text"/>
                <a:ea typeface="Founders Grotesk Text"/>
                <a:cs typeface="Founders Grotesk Text"/>
                <a:sym typeface="Founders Grotesk Text"/>
              </a:defRPr>
            </a:lvl1pPr>
          </a:lstStyle>
          <a:p>
            <a:pPr/>
            <a:r>
              <a:t>Unsupervised Learning</a:t>
            </a:r>
          </a:p>
        </p:txBody>
      </p:sp>
      <p:sp>
        <p:nvSpPr>
          <p:cNvPr id="227" name="Line"/>
          <p:cNvSpPr/>
          <p:nvPr/>
        </p:nvSpPr>
        <p:spPr>
          <a:xfrm flipV="1">
            <a:off x="12192000" y="2897416"/>
            <a:ext cx="2" cy="8493068"/>
          </a:xfrm>
          <a:prstGeom prst="line">
            <a:avLst/>
          </a:prstGeom>
          <a:ln w="114300">
            <a:solidFill>
              <a:srgbClr val="000000"/>
            </a:solidFill>
            <a:miter lim="400000"/>
          </a:ln>
        </p:spPr>
        <p:txBody>
          <a:bodyPr lIns="45718" tIns="45718" rIns="45718" bIns="45718"/>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ypes Of Machine Learning Algorithms"/>
          <p:cNvSpPr txBox="1"/>
          <p:nvPr>
            <p:ph type="title"/>
          </p:nvPr>
        </p:nvSpPr>
        <p:spPr>
          <a:xfrm>
            <a:off x="575640" y="881081"/>
            <a:ext cx="23241004" cy="1951018"/>
          </a:xfrm>
          <a:prstGeom prst="rect">
            <a:avLst/>
          </a:prstGeom>
        </p:spPr>
        <p:txBody>
          <a:bodyPr/>
          <a:lstStyle>
            <a:lvl1pPr>
              <a:defRPr spc="-100"/>
            </a:lvl1pPr>
          </a:lstStyle>
          <a:p>
            <a:pPr/>
            <a:r>
              <a:t>Types Of Machine Learning Algorithms</a:t>
            </a:r>
          </a:p>
        </p:txBody>
      </p:sp>
      <p:sp>
        <p:nvSpPr>
          <p:cNvPr id="230" name="Regression…"/>
          <p:cNvSpPr txBox="1"/>
          <p:nvPr>
            <p:ph type="body" idx="1"/>
          </p:nvPr>
        </p:nvSpPr>
        <p:spPr>
          <a:xfrm>
            <a:off x="575640" y="3276600"/>
            <a:ext cx="23241004" cy="9870679"/>
          </a:xfrm>
          <a:prstGeom prst="rect">
            <a:avLst/>
          </a:prstGeom>
        </p:spPr>
        <p:txBody>
          <a:bodyPr/>
          <a:lstStyle/>
          <a:p>
            <a:pPr/>
            <a:r>
              <a:t>Regression</a:t>
            </a:r>
          </a:p>
          <a:p>
            <a:pPr/>
            <a:r>
              <a:t>Classification </a:t>
            </a:r>
          </a:p>
          <a:p>
            <a:pPr/>
            <a:r>
              <a:t>Clustering </a:t>
            </a:r>
          </a:p>
          <a:p>
            <a:pPr/>
            <a:r>
              <a:t>Association</a:t>
            </a:r>
          </a:p>
          <a:p>
            <a:pPr/>
            <a:r>
              <a:t>Reinforcement Learning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Linear regression is a linear model, e.g. a model that assumes a linear relationship between the input variables (x) and the single output variable (y). More specifically, that y can be calculated from a linear combination of the input variables (x).…"/>
          <p:cNvSpPr txBox="1"/>
          <p:nvPr>
            <p:ph type="body" idx="1"/>
          </p:nvPr>
        </p:nvSpPr>
        <p:spPr>
          <a:xfrm>
            <a:off x="571498" y="2625699"/>
            <a:ext cx="23241004" cy="7697009"/>
          </a:xfrm>
          <a:prstGeom prst="rect">
            <a:avLst/>
          </a:prstGeom>
        </p:spPr>
        <p:txBody>
          <a:bodyPr/>
          <a:lstStyle>
            <a:lvl1pPr>
              <a:lnSpc>
                <a:spcPct val="80000"/>
              </a:lnSpc>
              <a:spcBef>
                <a:spcPts val="3600"/>
              </a:spcBef>
              <a:defRPr b="0" cap="none" spc="-100" sz="4200">
                <a:solidFill>
                  <a:srgbClr val="000000"/>
                </a:solidFill>
                <a:latin typeface="Founders Grotesk Text"/>
                <a:ea typeface="Founders Grotesk Text"/>
                <a:cs typeface="Founders Grotesk Text"/>
                <a:sym typeface="Founders Grotesk Text"/>
              </a:defRPr>
            </a:lvl1pPr>
          </a:lstStyle>
          <a:p>
            <a:pPr/>
            <a:r>
              <a:t>Regression is a ML algorithm that can be trained to predict real numbered outputs; like temperature, stock price, etc. Regression is based on a hypothesis that can be linear, quadratic, polynomial, non-linear, etc. </a:t>
            </a:r>
          </a:p>
        </p:txBody>
      </p:sp>
      <p:sp>
        <p:nvSpPr>
          <p:cNvPr id="233" name="Regression"/>
          <p:cNvSpPr txBox="1"/>
          <p:nvPr>
            <p:ph type="title"/>
          </p:nvPr>
        </p:nvSpPr>
        <p:spPr>
          <a:xfrm>
            <a:off x="571500" y="652482"/>
            <a:ext cx="23241000" cy="1951017"/>
          </a:xfrm>
          <a:prstGeom prst="rect">
            <a:avLst/>
          </a:prstGeom>
        </p:spPr>
        <p:txBody>
          <a:bodyPr/>
          <a:lstStyle>
            <a:lvl1pPr>
              <a:defRPr spc="-300"/>
            </a:lvl1pPr>
          </a:lstStyle>
          <a:p>
            <a:pPr/>
            <a:r>
              <a:t>Regression</a:t>
            </a:r>
          </a:p>
        </p:txBody>
      </p:sp>
      <p:pic>
        <p:nvPicPr>
          <p:cNvPr id="234" name="Screenshot 2020-04-21 at 12.27.25 AM.png" descr="Screenshot 2020-04-21 at 12.27.25 AM.png"/>
          <p:cNvPicPr>
            <a:picLocks noChangeAspect="1"/>
          </p:cNvPicPr>
          <p:nvPr/>
        </p:nvPicPr>
        <p:blipFill>
          <a:blip r:embed="rId2">
            <a:extLst/>
          </a:blip>
          <a:stretch>
            <a:fillRect/>
          </a:stretch>
        </p:blipFill>
        <p:spPr>
          <a:xfrm>
            <a:off x="5598457" y="5717881"/>
            <a:ext cx="12217401" cy="610870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Classification is the problem of identifying to which of a set of categories (sub-populations) a new observation belongs, on the basis of a training set of data containing observations (or instances) whose category membership is known.…"/>
          <p:cNvSpPr txBox="1"/>
          <p:nvPr>
            <p:ph type="body" idx="1"/>
          </p:nvPr>
        </p:nvSpPr>
        <p:spPr>
          <a:xfrm>
            <a:off x="571500" y="2612999"/>
            <a:ext cx="23241000" cy="7697009"/>
          </a:xfrm>
          <a:prstGeom prst="rect">
            <a:avLst/>
          </a:prstGeom>
        </p:spPr>
        <p:txBody>
          <a:bodyPr/>
          <a:lstStyle/>
          <a:p>
            <a:pPr>
              <a:lnSpc>
                <a:spcPct val="80000"/>
              </a:lnSpc>
              <a:spcBef>
                <a:spcPts val="3600"/>
              </a:spcBef>
              <a:defRPr b="0" cap="none" spc="-100" sz="4200">
                <a:solidFill>
                  <a:srgbClr val="000000"/>
                </a:solidFill>
                <a:latin typeface="Founders Grotesk Text"/>
                <a:ea typeface="Founders Grotesk Text"/>
                <a:cs typeface="Founders Grotesk Text"/>
                <a:sym typeface="Founders Grotesk Text"/>
              </a:defRPr>
            </a:pPr>
            <a:r>
              <a:t>Classification is the problem of identifying to which of a set of </a:t>
            </a:r>
            <a:r>
              <a:rPr>
                <a:hlinkClick r:id="rId2" invalidUrl="" action="" tgtFrame="" tooltip="" history="1" highlightClick="0" endSnd="0"/>
              </a:rPr>
              <a:t>categories</a:t>
            </a:r>
            <a:r>
              <a:t> (sub-populations) a new </a:t>
            </a:r>
            <a:r>
              <a:rPr>
                <a:hlinkClick r:id="rId3" invalidUrl="" action="" tgtFrame="" tooltip="" history="1" highlightClick="0" endSnd="0"/>
              </a:rPr>
              <a:t>observation</a:t>
            </a:r>
            <a:r>
              <a:t> belongs, on the basis of a </a:t>
            </a:r>
            <a:r>
              <a:rPr>
                <a:hlinkClick r:id="rId4" invalidUrl="" action="" tgtFrame="" tooltip="" history="1" highlightClick="0" endSnd="0"/>
              </a:rPr>
              <a:t>training set</a:t>
            </a:r>
            <a:r>
              <a:t> of data containing observations (or instances) whose category membership is known. </a:t>
            </a:r>
          </a:p>
          <a:p>
            <a:pPr>
              <a:lnSpc>
                <a:spcPct val="80000"/>
              </a:lnSpc>
              <a:spcBef>
                <a:spcPts val="3600"/>
              </a:spcBef>
              <a:defRPr b="0" cap="none" spc="-100" sz="4200">
                <a:solidFill>
                  <a:srgbClr val="000000"/>
                </a:solidFill>
                <a:latin typeface="Founders Grotesk Text"/>
                <a:ea typeface="Founders Grotesk Text"/>
                <a:cs typeface="Founders Grotesk Text"/>
                <a:sym typeface="Founders Grotesk Text"/>
              </a:defRPr>
            </a:pPr>
            <a:r>
              <a:t>The term "classifier" sometimes also refers to the mathematical </a:t>
            </a:r>
            <a:r>
              <a:rPr>
                <a:hlinkClick r:id="rId5" invalidUrl="" action="" tgtFrame="" tooltip="" history="1" highlightClick="0" endSnd="0"/>
              </a:rPr>
              <a:t>function</a:t>
            </a:r>
            <a:r>
              <a:t>, implemented by a classification algorithm, that maps input data to a category.</a:t>
            </a:r>
          </a:p>
        </p:txBody>
      </p:sp>
      <p:sp>
        <p:nvSpPr>
          <p:cNvPr id="237" name="Classification"/>
          <p:cNvSpPr txBox="1"/>
          <p:nvPr>
            <p:ph type="title"/>
          </p:nvPr>
        </p:nvSpPr>
        <p:spPr>
          <a:xfrm>
            <a:off x="571500" y="652482"/>
            <a:ext cx="23241000" cy="1951017"/>
          </a:xfrm>
          <a:prstGeom prst="rect">
            <a:avLst/>
          </a:prstGeom>
        </p:spPr>
        <p:txBody>
          <a:bodyPr/>
          <a:lstStyle>
            <a:lvl1pPr>
              <a:defRPr spc="-300"/>
            </a:lvl1pPr>
          </a:lstStyle>
          <a:p>
            <a:pPr/>
            <a:r>
              <a:t>Classification</a:t>
            </a:r>
          </a:p>
        </p:txBody>
      </p:sp>
      <p:pic>
        <p:nvPicPr>
          <p:cNvPr id="238" name="Screenshot 2020-04-21 at 12.30.28 AM.png" descr="Screenshot 2020-04-21 at 12.30.28 AM.png"/>
          <p:cNvPicPr>
            <a:picLocks noChangeAspect="1"/>
          </p:cNvPicPr>
          <p:nvPr/>
        </p:nvPicPr>
        <p:blipFill>
          <a:blip r:embed="rId6">
            <a:extLst/>
          </a:blip>
          <a:stretch>
            <a:fillRect/>
          </a:stretch>
        </p:blipFill>
        <p:spPr>
          <a:xfrm>
            <a:off x="6287894" y="6416623"/>
            <a:ext cx="11808212" cy="5480533"/>
          </a:xfrm>
          <a:prstGeom prst="rect">
            <a:avLst/>
          </a:prstGeom>
          <a:ln w="50800">
            <a:solidFill>
              <a:srgbClr val="000000"/>
            </a:solidFill>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Clustering is the task of dividing the population or data points into a number of groups such that data points in the same groups are more similar to other data points in the same group and dissimilar to the data points in other groups. It is basically a"/>
          <p:cNvSpPr txBox="1"/>
          <p:nvPr>
            <p:ph type="body" idx="1"/>
          </p:nvPr>
        </p:nvSpPr>
        <p:spPr>
          <a:xfrm>
            <a:off x="571500" y="2612999"/>
            <a:ext cx="23241000" cy="7697009"/>
          </a:xfrm>
          <a:prstGeom prst="rect">
            <a:avLst/>
          </a:prstGeom>
        </p:spPr>
        <p:txBody>
          <a:bodyPr/>
          <a:lstStyle>
            <a:lvl1pPr>
              <a:lnSpc>
                <a:spcPct val="80000"/>
              </a:lnSpc>
              <a:spcBef>
                <a:spcPts val="3600"/>
              </a:spcBef>
              <a:defRPr b="0" cap="none" spc="-100" sz="4200">
                <a:solidFill>
                  <a:srgbClr val="000000"/>
                </a:solidFill>
                <a:latin typeface="Founders Grotesk Text"/>
                <a:ea typeface="Founders Grotesk Text"/>
                <a:cs typeface="Founders Grotesk Text"/>
                <a:sym typeface="Founders Grotesk Text"/>
              </a:defRPr>
            </a:lvl1pPr>
          </a:lstStyle>
          <a:p>
            <a:pPr/>
            <a:r>
              <a:t>Clustering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a:t>
            </a:r>
          </a:p>
        </p:txBody>
      </p:sp>
      <p:sp>
        <p:nvSpPr>
          <p:cNvPr id="241" name="Clustering"/>
          <p:cNvSpPr txBox="1"/>
          <p:nvPr>
            <p:ph type="title"/>
          </p:nvPr>
        </p:nvSpPr>
        <p:spPr>
          <a:xfrm>
            <a:off x="571500" y="652482"/>
            <a:ext cx="23241000" cy="1951017"/>
          </a:xfrm>
          <a:prstGeom prst="rect">
            <a:avLst/>
          </a:prstGeom>
        </p:spPr>
        <p:txBody>
          <a:bodyPr/>
          <a:lstStyle>
            <a:lvl1pPr>
              <a:defRPr spc="-300"/>
            </a:lvl1pPr>
          </a:lstStyle>
          <a:p>
            <a:pPr/>
            <a:r>
              <a:t>Clustering</a:t>
            </a:r>
          </a:p>
        </p:txBody>
      </p:sp>
      <p:pic>
        <p:nvPicPr>
          <p:cNvPr id="242" name="Screenshot 2020-04-21 at 12.32.18 AM.png" descr="Screenshot 2020-04-21 at 12.32.18 AM.png"/>
          <p:cNvPicPr>
            <a:picLocks noChangeAspect="1"/>
          </p:cNvPicPr>
          <p:nvPr/>
        </p:nvPicPr>
        <p:blipFill>
          <a:blip r:embed="rId2">
            <a:extLst/>
          </a:blip>
          <a:stretch>
            <a:fillRect/>
          </a:stretch>
        </p:blipFill>
        <p:spPr>
          <a:xfrm>
            <a:off x="5910798" y="6425596"/>
            <a:ext cx="12562404" cy="4820458"/>
          </a:xfrm>
          <a:prstGeom prst="rect">
            <a:avLst/>
          </a:prstGeom>
          <a:ln w="50800">
            <a:solidFill>
              <a:srgbClr val="000000"/>
            </a:solidFill>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INDEX"/>
          <p:cNvSpPr txBox="1"/>
          <p:nvPr>
            <p:ph type="title"/>
          </p:nvPr>
        </p:nvSpPr>
        <p:spPr>
          <a:xfrm>
            <a:off x="575640" y="881081"/>
            <a:ext cx="23241004" cy="1951018"/>
          </a:xfrm>
          <a:prstGeom prst="rect">
            <a:avLst/>
          </a:prstGeom>
        </p:spPr>
        <p:txBody>
          <a:bodyPr/>
          <a:lstStyle>
            <a:lvl1pPr>
              <a:defRPr spc="-100"/>
            </a:lvl1pPr>
          </a:lstStyle>
          <a:p>
            <a:pPr/>
            <a:r>
              <a:t>INDEX</a:t>
            </a:r>
          </a:p>
        </p:txBody>
      </p:sp>
      <p:sp>
        <p:nvSpPr>
          <p:cNvPr id="176" name="What is Machine Learning?…"/>
          <p:cNvSpPr txBox="1"/>
          <p:nvPr>
            <p:ph type="body" idx="1"/>
          </p:nvPr>
        </p:nvSpPr>
        <p:spPr>
          <a:xfrm>
            <a:off x="575640" y="3276600"/>
            <a:ext cx="23241004" cy="9870679"/>
          </a:xfrm>
          <a:prstGeom prst="rect">
            <a:avLst/>
          </a:prstGeom>
        </p:spPr>
        <p:txBody>
          <a:bodyPr/>
          <a:lstStyle/>
          <a:p>
            <a:pPr marL="853438" indent="-853438" defTabSz="460501">
              <a:buClr>
                <a:schemeClr val="accent1"/>
              </a:buClr>
              <a:buSzPct val="100000"/>
              <a:buChar char="•"/>
              <a:tabLst>
                <a:tab pos="457200" algn="l"/>
              </a:tabLst>
              <a:defRPr sz="7800"/>
            </a:pPr>
            <a:r>
              <a:t>What is Machine Learning?</a:t>
            </a:r>
          </a:p>
          <a:p>
            <a:pPr marL="853438" indent="-853438" defTabSz="460501">
              <a:buClr>
                <a:schemeClr val="accent1"/>
              </a:buClr>
              <a:buSzPct val="100000"/>
              <a:buChar char="•"/>
              <a:tabLst>
                <a:tab pos="457200" algn="l"/>
              </a:tabLst>
              <a:defRPr sz="7800"/>
            </a:pPr>
            <a:r>
              <a:t>AI V/s ML.</a:t>
            </a:r>
          </a:p>
          <a:p>
            <a:pPr marL="853438" indent="-853438" defTabSz="460501">
              <a:buClr>
                <a:schemeClr val="accent1"/>
              </a:buClr>
              <a:buSzPct val="100000"/>
              <a:buChar char="•"/>
              <a:tabLst>
                <a:tab pos="457200" algn="l"/>
              </a:tabLst>
              <a:defRPr sz="7800"/>
            </a:pPr>
            <a:r>
              <a:t>Why is Machine Learning popular now?</a:t>
            </a:r>
          </a:p>
          <a:p>
            <a:pPr marL="853438" indent="-853438" defTabSz="460501">
              <a:buClr>
                <a:schemeClr val="accent1"/>
              </a:buClr>
              <a:buSzPct val="100000"/>
              <a:buChar char="•"/>
              <a:tabLst>
                <a:tab pos="457200" algn="l"/>
              </a:tabLst>
              <a:defRPr sz="7800"/>
            </a:pPr>
            <a:r>
              <a:t>Where can Machine Learning be used?</a:t>
            </a:r>
          </a:p>
          <a:p>
            <a:pPr marL="853438" indent="-853438" defTabSz="460501">
              <a:buClr>
                <a:schemeClr val="accent1"/>
              </a:buClr>
              <a:buSzPct val="100000"/>
              <a:buChar char="•"/>
              <a:tabLst>
                <a:tab pos="457200" algn="l"/>
              </a:tabLst>
              <a:defRPr sz="7800"/>
            </a:pPr>
            <a:r>
              <a:t>Supervised V/s Unsupervised Learning</a:t>
            </a:r>
          </a:p>
          <a:p>
            <a:pPr marL="853438" indent="-853438" defTabSz="460501">
              <a:buClr>
                <a:schemeClr val="accent1"/>
              </a:buClr>
              <a:buSzPct val="100000"/>
              <a:buChar char="•"/>
              <a:tabLst>
                <a:tab pos="457200" algn="l"/>
              </a:tabLst>
              <a:defRPr sz="7800"/>
            </a:pPr>
            <a:r>
              <a:t>Types of ML Algorithms.</a:t>
            </a:r>
          </a:p>
          <a:p>
            <a:pPr marL="853438" indent="-853438" defTabSz="460501">
              <a:buClr>
                <a:schemeClr val="accent1"/>
              </a:buClr>
              <a:buSzPct val="100000"/>
              <a:buChar char="•"/>
              <a:tabLst>
                <a:tab pos="457200" algn="l"/>
              </a:tabLst>
              <a:defRPr sz="7800"/>
            </a:pPr>
            <a:r>
              <a:t>Steps involved in Machine Learning.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Association rule learning is a rule-based machine learning method for discovering interesting relations between variables in large databases. It is intended to identify strong rules discovered in databases using some measures of interestingness."/>
          <p:cNvSpPr txBox="1"/>
          <p:nvPr>
            <p:ph type="body" idx="1"/>
          </p:nvPr>
        </p:nvSpPr>
        <p:spPr>
          <a:xfrm>
            <a:off x="571498" y="3009494"/>
            <a:ext cx="23241004" cy="7697012"/>
          </a:xfrm>
          <a:prstGeom prst="rect">
            <a:avLst/>
          </a:prstGeom>
        </p:spPr>
        <p:txBody>
          <a:bodyPr/>
          <a:lstStyle/>
          <a:p>
            <a:pPr>
              <a:lnSpc>
                <a:spcPct val="80000"/>
              </a:lnSpc>
              <a:spcBef>
                <a:spcPts val="3600"/>
              </a:spcBef>
              <a:defRPr b="0" cap="none" spc="-100" sz="4200">
                <a:solidFill>
                  <a:srgbClr val="000000"/>
                </a:solidFill>
                <a:latin typeface="Founders Grotesk Text"/>
                <a:ea typeface="Founders Grotesk Text"/>
                <a:cs typeface="Founders Grotesk Text"/>
                <a:sym typeface="Founders Grotesk Text"/>
              </a:defRPr>
            </a:pPr>
            <a:r>
              <a:t>Association rule learning is a </a:t>
            </a:r>
            <a:r>
              <a:rPr>
                <a:hlinkClick r:id="rId2" invalidUrl="" action="" tgtFrame="" tooltip="" history="1" highlightClick="0" endSnd="0"/>
              </a:rPr>
              <a:t>rule-based machine learning</a:t>
            </a:r>
            <a:r>
              <a:t> method for discovering interesting relations between variables in large databases. It is intended to identify strong rules discovered in databases using some measures of interestingness.</a:t>
            </a:r>
          </a:p>
        </p:txBody>
      </p:sp>
      <p:sp>
        <p:nvSpPr>
          <p:cNvPr id="245" name="Association Rule Mining"/>
          <p:cNvSpPr txBox="1"/>
          <p:nvPr>
            <p:ph type="title"/>
          </p:nvPr>
        </p:nvSpPr>
        <p:spPr>
          <a:xfrm>
            <a:off x="571500" y="652482"/>
            <a:ext cx="23241000" cy="1951017"/>
          </a:xfrm>
          <a:prstGeom prst="rect">
            <a:avLst/>
          </a:prstGeom>
        </p:spPr>
        <p:txBody>
          <a:bodyPr/>
          <a:lstStyle>
            <a:lvl1pPr>
              <a:defRPr spc="-300"/>
            </a:lvl1pPr>
          </a:lstStyle>
          <a:p>
            <a:pPr/>
            <a:r>
              <a:t>Association Rule Mining</a:t>
            </a:r>
          </a:p>
        </p:txBody>
      </p:sp>
      <p:pic>
        <p:nvPicPr>
          <p:cNvPr id="246" name="Screenshot 2020-04-21 at 12.42.26 AM.png" descr="Screenshot 2020-04-21 at 12.42.26 AM.png"/>
          <p:cNvPicPr>
            <a:picLocks noChangeAspect="1"/>
          </p:cNvPicPr>
          <p:nvPr/>
        </p:nvPicPr>
        <p:blipFill>
          <a:blip r:embed="rId3">
            <a:extLst/>
          </a:blip>
          <a:srcRect l="0" t="0" r="0" b="6813"/>
          <a:stretch>
            <a:fillRect/>
          </a:stretch>
        </p:blipFill>
        <p:spPr>
          <a:xfrm>
            <a:off x="5278239" y="5018283"/>
            <a:ext cx="13827665" cy="544099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Reinforcement learning is the training of machine learning models to make a sequence of decisions. The agent learns to achieve a goal in an uncertain, potentially complex environment. In reinforcement learning, an artificial intelligence faces a game-lik"/>
          <p:cNvSpPr txBox="1"/>
          <p:nvPr>
            <p:ph type="body" idx="1"/>
          </p:nvPr>
        </p:nvSpPr>
        <p:spPr>
          <a:xfrm>
            <a:off x="571500" y="2612999"/>
            <a:ext cx="23241000" cy="7697009"/>
          </a:xfrm>
          <a:prstGeom prst="rect">
            <a:avLst/>
          </a:prstGeom>
        </p:spPr>
        <p:txBody>
          <a:bodyPr/>
          <a:lstStyle/>
          <a:p>
            <a:pPr>
              <a:lnSpc>
                <a:spcPct val="80000"/>
              </a:lnSpc>
              <a:spcBef>
                <a:spcPts val="3600"/>
              </a:spcBef>
              <a:defRPr b="0" cap="none" spc="-100" sz="4200">
                <a:solidFill>
                  <a:srgbClr val="000000"/>
                </a:solidFill>
                <a:latin typeface="Founders Grotesk Text"/>
                <a:ea typeface="Founders Grotesk Text"/>
                <a:cs typeface="Founders Grotesk Text"/>
                <a:sym typeface="Founders Grotesk Text"/>
              </a:defRPr>
            </a:pPr>
            <a:r>
              <a:t>Reinforcement learning is the training of machine learning models to </a:t>
            </a:r>
            <a:r>
              <a:rPr>
                <a:hlinkClick r:id="rId2" invalidUrl="" action="" tgtFrame="" tooltip="" history="1" highlightClick="0" endSnd="0"/>
              </a:rPr>
              <a:t>make a sequence of decisions</a:t>
            </a:r>
            <a:r>
              <a:t>. The agent learns to achieve a goal in an uncertain, potentially complex environment. In reinforcement learning, an artificial intelligence faces a game-like situation. The computer employs trial and error to come up with a solution to the problem. </a:t>
            </a:r>
          </a:p>
        </p:txBody>
      </p:sp>
      <p:sp>
        <p:nvSpPr>
          <p:cNvPr id="249" name="Reinforcement Learning"/>
          <p:cNvSpPr txBox="1"/>
          <p:nvPr>
            <p:ph type="title"/>
          </p:nvPr>
        </p:nvSpPr>
        <p:spPr>
          <a:xfrm>
            <a:off x="571500" y="652482"/>
            <a:ext cx="23241000" cy="1951017"/>
          </a:xfrm>
          <a:prstGeom prst="rect">
            <a:avLst/>
          </a:prstGeom>
        </p:spPr>
        <p:txBody>
          <a:bodyPr/>
          <a:lstStyle>
            <a:lvl1pPr>
              <a:defRPr spc="-300"/>
            </a:lvl1pPr>
          </a:lstStyle>
          <a:p>
            <a:pPr/>
            <a:r>
              <a:t>Reinforcement Learning</a:t>
            </a:r>
          </a:p>
        </p:txBody>
      </p:sp>
      <p:pic>
        <p:nvPicPr>
          <p:cNvPr id="250" name="Screenshot 2020-04-21 at 12.44.47 AM.png" descr="Screenshot 2020-04-21 at 12.44.47 AM.png"/>
          <p:cNvPicPr>
            <a:picLocks noChangeAspect="1"/>
          </p:cNvPicPr>
          <p:nvPr/>
        </p:nvPicPr>
        <p:blipFill>
          <a:blip r:embed="rId3">
            <a:extLst/>
          </a:blip>
          <a:stretch>
            <a:fillRect/>
          </a:stretch>
        </p:blipFill>
        <p:spPr>
          <a:xfrm>
            <a:off x="5916853" y="5960905"/>
            <a:ext cx="12550294" cy="5988049"/>
          </a:xfrm>
          <a:prstGeom prst="rect">
            <a:avLst/>
          </a:prstGeom>
          <a:ln w="50800">
            <a:solidFill>
              <a:srgbClr val="000000"/>
            </a:solidFill>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Line"/>
          <p:cNvSpPr/>
          <p:nvPr/>
        </p:nvSpPr>
        <p:spPr>
          <a:xfrm>
            <a:off x="635000" y="12192000"/>
            <a:ext cx="23114000" cy="0"/>
          </a:xfrm>
          <a:prstGeom prst="line">
            <a:avLst/>
          </a:prstGeom>
          <a:ln w="38100">
            <a:solidFill>
              <a:schemeClr val="accent4"/>
            </a:solidFill>
            <a:miter lim="400000"/>
          </a:ln>
        </p:spPr>
        <p:txBody>
          <a:bodyPr lIns="45718" tIns="45718" rIns="45718" bIns="45718"/>
          <a:lstStyle/>
          <a:p>
            <a:pPr/>
          </a:p>
        </p:txBody>
      </p:sp>
      <p:sp>
        <p:nvSpPr>
          <p:cNvPr id="253" name="Line"/>
          <p:cNvSpPr/>
          <p:nvPr/>
        </p:nvSpPr>
        <p:spPr>
          <a:xfrm>
            <a:off x="639141" y="692907"/>
            <a:ext cx="23114004" cy="1"/>
          </a:xfrm>
          <a:prstGeom prst="line">
            <a:avLst/>
          </a:prstGeom>
          <a:ln w="114300">
            <a:solidFill>
              <a:schemeClr val="accent4"/>
            </a:solidFill>
            <a:miter lim="400000"/>
          </a:ln>
        </p:spPr>
        <p:txBody>
          <a:bodyPr lIns="45718" tIns="45718" rIns="45718" bIns="45718"/>
          <a:lstStyle/>
          <a:p>
            <a:pPr/>
          </a:p>
        </p:txBody>
      </p:sp>
      <p:sp>
        <p:nvSpPr>
          <p:cNvPr id="254" name="Steps In Machine Learning"/>
          <p:cNvSpPr txBox="1"/>
          <p:nvPr>
            <p:ph type="title"/>
          </p:nvPr>
        </p:nvSpPr>
        <p:spPr>
          <a:xfrm>
            <a:off x="818266" y="8673510"/>
            <a:ext cx="23557372" cy="7036980"/>
          </a:xfrm>
          <a:prstGeom prst="rect">
            <a:avLst/>
          </a:prstGeom>
        </p:spPr>
        <p:txBody>
          <a:bodyPr/>
          <a:lstStyle/>
          <a:p>
            <a:pPr/>
            <a:r>
              <a:t>Steps In Machine Learning</a:t>
            </a:r>
          </a:p>
        </p:txBody>
      </p:sp>
      <p:pic>
        <p:nvPicPr>
          <p:cNvPr id="255" name="Image" descr="Image"/>
          <p:cNvPicPr>
            <a:picLocks noChangeAspect="1"/>
          </p:cNvPicPr>
          <p:nvPr/>
        </p:nvPicPr>
        <p:blipFill>
          <a:blip r:embed="rId2">
            <a:extLst/>
          </a:blip>
          <a:stretch>
            <a:fillRect/>
          </a:stretch>
        </p:blipFill>
        <p:spPr>
          <a:xfrm>
            <a:off x="4159463" y="1010930"/>
            <a:ext cx="16065074" cy="740170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Q &amp; A"/>
          <p:cNvSpPr txBox="1"/>
          <p:nvPr>
            <p:ph type="body" idx="1"/>
          </p:nvPr>
        </p:nvSpPr>
        <p:spPr>
          <a:prstGeom prst="rect">
            <a:avLst/>
          </a:prstGeom>
        </p:spPr>
        <p:txBody>
          <a:bodyPr/>
          <a:lstStyle/>
          <a:p>
            <a:pPr/>
            <a:r>
              <a:t>Q &amp; A</a:t>
            </a:r>
          </a:p>
        </p:txBody>
      </p:sp>
      <p:sp>
        <p:nvSpPr>
          <p:cNvPr id="258" name="Fact information"/>
          <p:cNvSpPr txBox="1"/>
          <p:nvPr>
            <p:ph type="body" idx="13"/>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HE END"/>
          <p:cNvSpPr txBox="1"/>
          <p:nvPr>
            <p:ph type="body" idx="1"/>
          </p:nvPr>
        </p:nvSpPr>
        <p:spPr>
          <a:xfrm>
            <a:off x="1898660" y="1331210"/>
            <a:ext cx="23241004" cy="8451369"/>
          </a:xfrm>
          <a:prstGeom prst="rect">
            <a:avLst/>
          </a:prstGeom>
        </p:spPr>
        <p:txBody>
          <a:bodyPr/>
          <a:lstStyle>
            <a:lvl1pPr>
              <a:defRPr spc="-500"/>
            </a:lvl1pPr>
          </a:lstStyle>
          <a:p>
            <a:pPr/>
            <a:r>
              <a:t>THE END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Image" descr="Image"/>
          <p:cNvPicPr>
            <a:picLocks noChangeAspect="1"/>
          </p:cNvPicPr>
          <p:nvPr>
            <p:ph type="pic" idx="13"/>
          </p:nvPr>
        </p:nvPicPr>
        <p:blipFill>
          <a:blip r:embed="rId2">
            <a:extLst/>
          </a:blip>
          <a:stretch>
            <a:fillRect/>
          </a:stretch>
        </p:blipFill>
        <p:spPr>
          <a:xfrm>
            <a:off x="2394856" y="0"/>
            <a:ext cx="19594288" cy="13716000"/>
          </a:xfrm>
          <a:prstGeom prst="rect">
            <a:avLst/>
          </a:prstGeom>
        </p:spPr>
      </p:pic>
      <p:sp>
        <p:nvSpPr>
          <p:cNvPr id="179" name="A machine learning on its own"/>
          <p:cNvSpPr txBox="1"/>
          <p:nvPr/>
        </p:nvSpPr>
        <p:spPr>
          <a:xfrm>
            <a:off x="7828690" y="11956680"/>
            <a:ext cx="8400188" cy="845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r">
              <a:defRPr b="1" spc="-45" sz="4600">
                <a:solidFill>
                  <a:schemeClr val="accent6"/>
                </a:solidFill>
                <a:latin typeface="Founders Grotesk Text"/>
                <a:ea typeface="Founders Grotesk Text"/>
                <a:cs typeface="Founders Grotesk Text"/>
                <a:sym typeface="Founders Grotesk Text"/>
              </a:defRPr>
            </a:pPr>
            <a:r>
              <a:t>A machine learning on its own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Author and Date"/>
          <p:cNvSpPr txBox="1"/>
          <p:nvPr>
            <p:ph type="body" sz="quarter" idx="1"/>
          </p:nvPr>
        </p:nvSpPr>
        <p:spPr>
          <a:prstGeom prst="rect">
            <a:avLst/>
          </a:prstGeom>
        </p:spPr>
        <p:txBody>
          <a:bodyPr/>
          <a:lstStyle/>
          <a:p>
            <a:pPr/>
          </a:p>
        </p:txBody>
      </p:sp>
      <p:sp>
        <p:nvSpPr>
          <p:cNvPr id="182" name="Machine learning is an application of artificial intelligence (AI) that provides systems the ability to automatically learn and improve from experience without being explicitly programmed.…"/>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marL="489857" indent="-489857">
              <a:defRPr sz="4500"/>
            </a:pPr>
            <a:r>
              <a:t>Machine learning is an application of artificial intelligence (AI) that provides systems the ability to automatically learn and improve from experience without being explicitly programmed. </a:t>
            </a:r>
            <a:endParaRPr spc="-45"/>
          </a:p>
          <a:p>
            <a:pPr marL="489857" indent="-489857">
              <a:defRPr sz="4500"/>
            </a:pPr>
            <a:r>
              <a:t>Machine learning focuses on the development of computer programs that can access data and use it learn for themselves.</a:t>
            </a:r>
          </a:p>
        </p:txBody>
      </p:sp>
      <p:sp>
        <p:nvSpPr>
          <p:cNvPr id="183" name="What is Machine Learning?"/>
          <p:cNvSpPr txBox="1"/>
          <p:nvPr>
            <p:ph type="title"/>
          </p:nvPr>
        </p:nvSpPr>
        <p:spPr>
          <a:xfrm>
            <a:off x="571500" y="652482"/>
            <a:ext cx="23241000" cy="1951017"/>
          </a:xfrm>
          <a:prstGeom prst="rect">
            <a:avLst/>
          </a:prstGeom>
        </p:spPr>
        <p:txBody>
          <a:bodyPr/>
          <a:lstStyle>
            <a:lvl1pPr>
              <a:defRPr spc="-300"/>
            </a:lvl1pPr>
          </a:lstStyle>
          <a:p>
            <a:pPr/>
            <a:r>
              <a:t>What is Machine Learning?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Image" descr="Image"/>
          <p:cNvPicPr>
            <a:picLocks noChangeAspect="1"/>
          </p:cNvPicPr>
          <p:nvPr>
            <p:ph type="pic" idx="13"/>
          </p:nvPr>
        </p:nvPicPr>
        <p:blipFill>
          <a:blip r:embed="rId2">
            <a:extLst/>
          </a:blip>
          <a:stretch>
            <a:fillRect/>
          </a:stretch>
        </p:blipFill>
        <p:spPr>
          <a:xfrm>
            <a:off x="5544691" y="0"/>
            <a:ext cx="13294618" cy="13716000"/>
          </a:xfrm>
          <a:prstGeom prst="rect">
            <a:avLst/>
          </a:prstGeom>
          <a:ln w="63500">
            <a:solidFill>
              <a:srgbClr val="000000"/>
            </a:solidFill>
          </a:ln>
        </p:spPr>
      </p:pic>
      <p:sp>
        <p:nvSpPr>
          <p:cNvPr id="186" name="Abstraction Layers Of A.I."/>
          <p:cNvSpPr txBox="1"/>
          <p:nvPr/>
        </p:nvSpPr>
        <p:spPr>
          <a:xfrm>
            <a:off x="8218861" y="14246"/>
            <a:ext cx="7946278" cy="179679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lnSpc>
                <a:spcPct val="100000"/>
              </a:lnSpc>
              <a:spcBef>
                <a:spcPts val="0"/>
              </a:spcBef>
              <a:defRPr b="1" cap="all" spc="312" sz="5200">
                <a:latin typeface="Founders Grotesk Condensed"/>
                <a:ea typeface="Founders Grotesk Condensed"/>
                <a:cs typeface="Founders Grotesk Condensed"/>
                <a:sym typeface="Founders Grotesk Condensed"/>
              </a:defRPr>
            </a:lvl1pPr>
          </a:lstStyle>
          <a:p>
            <a:pPr/>
            <a:r>
              <a:t>Abstraction Layers Of A.I.</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Screenshot 2020-04-20 at 10.51.46 PM.png" descr="Screenshot 2020-04-20 at 10.51.46 PM.png"/>
          <p:cNvPicPr>
            <a:picLocks noChangeAspect="1"/>
          </p:cNvPicPr>
          <p:nvPr>
            <p:ph type="pic" idx="13"/>
          </p:nvPr>
        </p:nvPicPr>
        <p:blipFill>
          <a:blip r:embed="rId2">
            <a:extLst/>
          </a:blip>
          <a:stretch>
            <a:fillRect/>
          </a:stretch>
        </p:blipFill>
        <p:spPr>
          <a:xfrm>
            <a:off x="3253040" y="0"/>
            <a:ext cx="17877920" cy="13716000"/>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Screenshot 2020-04-20 at 10.36.29 PM.png" descr="Screenshot 2020-04-20 at 10.36.29 PM.png"/>
          <p:cNvPicPr>
            <a:picLocks noChangeAspect="1"/>
          </p:cNvPicPr>
          <p:nvPr>
            <p:ph type="pic" idx="13"/>
          </p:nvPr>
        </p:nvPicPr>
        <p:blipFill>
          <a:blip r:embed="rId2">
            <a:extLst/>
          </a:blip>
          <a:srcRect l="0" t="5648" r="0" b="5647"/>
          <a:stretch>
            <a:fillRect/>
          </a:stretch>
        </p:blipFill>
        <p:spPr>
          <a:xfrm>
            <a:off x="0" y="0"/>
            <a:ext cx="12196747" cy="13716027"/>
          </a:xfrm>
          <a:prstGeom prst="rect">
            <a:avLst/>
          </a:prstGeom>
        </p:spPr>
      </p:pic>
      <p:sp>
        <p:nvSpPr>
          <p:cNvPr id="191" name="Line"/>
          <p:cNvSpPr/>
          <p:nvPr/>
        </p:nvSpPr>
        <p:spPr>
          <a:xfrm>
            <a:off x="635000" y="12192000"/>
            <a:ext cx="23114000" cy="0"/>
          </a:xfrm>
          <a:prstGeom prst="line">
            <a:avLst/>
          </a:prstGeom>
          <a:ln w="38100">
            <a:solidFill>
              <a:schemeClr val="accent4"/>
            </a:solidFill>
            <a:miter lim="400000"/>
          </a:ln>
        </p:spPr>
        <p:txBody>
          <a:bodyPr lIns="45718" tIns="45718" rIns="45718" bIns="45718"/>
          <a:lstStyle/>
          <a:p>
            <a:pPr/>
          </a:p>
        </p:txBody>
      </p:sp>
      <p:sp>
        <p:nvSpPr>
          <p:cNvPr id="192" name="Line"/>
          <p:cNvSpPr/>
          <p:nvPr/>
        </p:nvSpPr>
        <p:spPr>
          <a:xfrm>
            <a:off x="639141" y="692907"/>
            <a:ext cx="23114004" cy="1"/>
          </a:xfrm>
          <a:prstGeom prst="line">
            <a:avLst/>
          </a:prstGeom>
          <a:ln w="114300">
            <a:solidFill>
              <a:schemeClr val="accent4"/>
            </a:solidFill>
            <a:miter lim="400000"/>
          </a:ln>
        </p:spPr>
        <p:txBody>
          <a:bodyPr lIns="45718" tIns="45718" rIns="45718" bIns="45718"/>
          <a:lstStyle/>
          <a:p>
            <a:pPr/>
          </a:p>
        </p:txBody>
      </p:sp>
      <p:sp>
        <p:nvSpPr>
          <p:cNvPr id="193" name="Why is Machine Learning popular now?"/>
          <p:cNvSpPr txBox="1"/>
          <p:nvPr>
            <p:ph type="title"/>
          </p:nvPr>
        </p:nvSpPr>
        <p:spPr>
          <a:xfrm>
            <a:off x="13157200" y="864810"/>
            <a:ext cx="10511326" cy="2386657"/>
          </a:xfrm>
          <a:prstGeom prst="rect">
            <a:avLst/>
          </a:prstGeom>
        </p:spPr>
        <p:txBody>
          <a:bodyPr/>
          <a:lstStyle>
            <a:lvl1pPr defTabSz="387983">
              <a:defRPr spc="-200" sz="7000"/>
            </a:lvl1pPr>
          </a:lstStyle>
          <a:p>
            <a:pPr/>
            <a:r>
              <a:t>Why is Machine Learning popular now?</a:t>
            </a:r>
          </a:p>
        </p:txBody>
      </p:sp>
      <p:sp>
        <p:nvSpPr>
          <p:cNvPr id="194" name="Data is available everywhere.…"/>
          <p:cNvSpPr txBox="1"/>
          <p:nvPr>
            <p:ph type="body" sz="half" idx="1"/>
          </p:nvPr>
        </p:nvSpPr>
        <p:spPr>
          <a:xfrm>
            <a:off x="13157200" y="3904441"/>
            <a:ext cx="10256839" cy="7303309"/>
          </a:xfrm>
          <a:prstGeom prst="rect">
            <a:avLst/>
          </a:prstGeom>
        </p:spPr>
        <p:txBody>
          <a:bodyPr anchor="t"/>
          <a:lstStyle/>
          <a:p>
            <a:pPr marL="4572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pPr>
            <a:r>
              <a:t>Data is available everywhere.</a:t>
            </a:r>
            <a:endParaRPr spc="-42"/>
          </a:p>
          <a:p>
            <a:pPr marL="4572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pPr>
            <a:r>
              <a:t>Computers are much more powerful</a:t>
            </a:r>
            <a:endParaRPr spc="-42"/>
          </a:p>
          <a:p>
            <a:pPr marL="457200" indent="-457200" defTabSz="825500">
              <a:spcBef>
                <a:spcPts val="3600"/>
              </a:spcBef>
              <a:buClr>
                <a:schemeClr val="accent1"/>
              </a:buClr>
              <a:buSzPct val="100000"/>
              <a:buChar char="•"/>
              <a:defRPr spc="-100" sz="4200">
                <a:solidFill>
                  <a:srgbClr val="000000"/>
                </a:solidFill>
                <a:latin typeface="Founders Grotesk Text"/>
                <a:ea typeface="Founders Grotesk Text"/>
                <a:cs typeface="Founders Grotesk Text"/>
                <a:sym typeface="Founders Grotesk Text"/>
              </a:defRPr>
            </a:pPr>
            <a:r>
              <a:t>Can be integrated into the current business requirements.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Where can Machine Learning be used?"/>
          <p:cNvSpPr txBox="1"/>
          <p:nvPr>
            <p:ph type="title"/>
          </p:nvPr>
        </p:nvSpPr>
        <p:spPr>
          <a:xfrm>
            <a:off x="575640" y="881081"/>
            <a:ext cx="23241004" cy="1951018"/>
          </a:xfrm>
          <a:prstGeom prst="rect">
            <a:avLst/>
          </a:prstGeom>
        </p:spPr>
        <p:txBody>
          <a:bodyPr/>
          <a:lstStyle>
            <a:lvl1pPr defTabSz="469900">
              <a:lnSpc>
                <a:spcPct val="120000"/>
              </a:lnSpc>
              <a:tabLst>
                <a:tab pos="469900" algn="l"/>
              </a:tabLst>
              <a:defRPr spc="0">
                <a:solidFill>
                  <a:srgbClr val="C3CCB0"/>
                </a:solidFill>
                <a:latin typeface="Founders Grotesk Semibold"/>
                <a:ea typeface="Founders Grotesk Semibold"/>
                <a:cs typeface="Founders Grotesk Semibold"/>
                <a:sym typeface="Founders Grotesk Semibold"/>
              </a:defRPr>
            </a:lvl1pPr>
          </a:lstStyle>
          <a:p>
            <a:pPr/>
            <a:r>
              <a:t>Where can Machine Learning be used?</a:t>
            </a:r>
          </a:p>
        </p:txBody>
      </p:sp>
      <p:sp>
        <p:nvSpPr>
          <p:cNvPr id="197" name="Recommender Engines.…"/>
          <p:cNvSpPr txBox="1"/>
          <p:nvPr>
            <p:ph type="body" idx="1"/>
          </p:nvPr>
        </p:nvSpPr>
        <p:spPr>
          <a:xfrm>
            <a:off x="575640" y="3276600"/>
            <a:ext cx="23241004" cy="9870679"/>
          </a:xfrm>
          <a:prstGeom prst="rect">
            <a:avLst/>
          </a:prstGeom>
        </p:spPr>
        <p:txBody>
          <a:bodyPr/>
          <a:lstStyle/>
          <a:p>
            <a:pPr marL="870857" indent="-870857">
              <a:buClr>
                <a:schemeClr val="accent1"/>
              </a:buClr>
              <a:buSzPct val="100000"/>
              <a:buChar char="•"/>
            </a:pPr>
            <a:r>
              <a:t>Recommender Engines.</a:t>
            </a:r>
          </a:p>
          <a:p>
            <a:pPr marL="870857" indent="-870857">
              <a:buClr>
                <a:schemeClr val="accent1"/>
              </a:buClr>
              <a:buSzPct val="100000"/>
              <a:buChar char="•"/>
            </a:pPr>
            <a:r>
              <a:t>Personal Assistants.</a:t>
            </a:r>
          </a:p>
          <a:p>
            <a:pPr marL="870857" indent="-870857">
              <a:buClr>
                <a:schemeClr val="accent1"/>
              </a:buClr>
              <a:buSzPct val="100000"/>
              <a:buChar char="•"/>
            </a:pPr>
            <a:r>
              <a:t>Optical Character Recognition.</a:t>
            </a:r>
          </a:p>
          <a:p>
            <a:pPr marL="870857" indent="-870857">
              <a:buClr>
                <a:schemeClr val="accent1"/>
              </a:buClr>
              <a:buSzPct val="100000"/>
              <a:buChar char="•"/>
            </a:pPr>
            <a:r>
              <a:t>Advertising and Business Intelligence.</a:t>
            </a:r>
          </a:p>
          <a:p>
            <a:pPr marL="870857" indent="-870857">
              <a:buClr>
                <a:schemeClr val="accent1"/>
              </a:buClr>
              <a:buSzPct val="100000"/>
              <a:buChar char="•"/>
            </a:pPr>
            <a:r>
              <a:t>Predictive Analysis.</a:t>
            </a:r>
          </a:p>
          <a:p>
            <a:pPr marL="870857" indent="-870857">
              <a:buClr>
                <a:schemeClr val="accent1"/>
              </a:buClr>
              <a:buSzPct val="100000"/>
              <a:buChar char="•"/>
            </a:pPr>
            <a:r>
              <a:t>Facial Recognition, etc.</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A recommendation system is an extensive class of web applications that involves predicting the user responses to the options.…"/>
          <p:cNvSpPr txBox="1"/>
          <p:nvPr>
            <p:ph type="body" idx="1"/>
          </p:nvPr>
        </p:nvSpPr>
        <p:spPr>
          <a:xfrm>
            <a:off x="571498" y="2215178"/>
            <a:ext cx="23241004" cy="7697011"/>
          </a:xfrm>
          <a:prstGeom prst="rect">
            <a:avLst/>
          </a:prstGeom>
        </p:spPr>
        <p:txBody>
          <a:bodyPr/>
          <a:lstStyle/>
          <a:p>
            <a:pPr>
              <a:lnSpc>
                <a:spcPct val="80000"/>
              </a:lnSpc>
              <a:spcBef>
                <a:spcPts val="3600"/>
              </a:spcBef>
              <a:defRPr b="0" cap="none" spc="-100" sz="4200">
                <a:solidFill>
                  <a:srgbClr val="000000"/>
                </a:solidFill>
                <a:latin typeface="Founders Grotesk Text"/>
                <a:ea typeface="Founders Grotesk Text"/>
                <a:cs typeface="Founders Grotesk Text"/>
                <a:sym typeface="Founders Grotesk Text"/>
              </a:defRPr>
            </a:pPr>
            <a:r>
              <a:t>A recommendation system is an extensive class of web applications that involves predicting the user responses to the options.</a:t>
            </a:r>
            <a:endParaRPr spc="-42"/>
          </a:p>
          <a:p>
            <a:pPr>
              <a:lnSpc>
                <a:spcPct val="80000"/>
              </a:lnSpc>
              <a:spcBef>
                <a:spcPts val="3600"/>
              </a:spcBef>
              <a:defRPr b="0" cap="none" spc="-100" sz="4200">
                <a:solidFill>
                  <a:srgbClr val="000000"/>
                </a:solidFill>
                <a:latin typeface="Founders Grotesk Text"/>
                <a:ea typeface="Founders Grotesk Text"/>
                <a:cs typeface="Founders Grotesk Text"/>
                <a:sym typeface="Founders Grotesk Text"/>
              </a:defRPr>
            </a:pPr>
            <a:r>
              <a:t>Amazon, they have been using a recommendation engine for suggesting the goods or products that customers might also like.</a:t>
            </a:r>
          </a:p>
        </p:txBody>
      </p:sp>
      <p:sp>
        <p:nvSpPr>
          <p:cNvPr id="200" name="Recommender Engines"/>
          <p:cNvSpPr txBox="1"/>
          <p:nvPr>
            <p:ph type="title"/>
          </p:nvPr>
        </p:nvSpPr>
        <p:spPr>
          <a:xfrm>
            <a:off x="571500" y="652482"/>
            <a:ext cx="23241000" cy="1951017"/>
          </a:xfrm>
          <a:prstGeom prst="rect">
            <a:avLst/>
          </a:prstGeom>
        </p:spPr>
        <p:txBody>
          <a:bodyPr/>
          <a:lstStyle>
            <a:lvl1pPr>
              <a:defRPr spc="-300"/>
            </a:lvl1pPr>
          </a:lstStyle>
          <a:p>
            <a:pPr/>
            <a:r>
              <a:t>Recommender Engines</a:t>
            </a:r>
          </a:p>
        </p:txBody>
      </p:sp>
      <p:pic>
        <p:nvPicPr>
          <p:cNvPr id="201" name="Screenshot 2020-04-20 at 10.47.27 PM.png" descr="Screenshot 2020-04-20 at 10.47.27 PM.png"/>
          <p:cNvPicPr>
            <a:picLocks noChangeAspect="1"/>
          </p:cNvPicPr>
          <p:nvPr/>
        </p:nvPicPr>
        <p:blipFill>
          <a:blip r:embed="rId2">
            <a:extLst/>
          </a:blip>
          <a:stretch>
            <a:fillRect/>
          </a:stretch>
        </p:blipFill>
        <p:spPr>
          <a:xfrm>
            <a:off x="5464564" y="5506411"/>
            <a:ext cx="13080454" cy="6549375"/>
          </a:xfrm>
          <a:prstGeom prst="rect">
            <a:avLst/>
          </a:prstGeom>
          <a:ln w="63500">
            <a:solidFill>
              <a:srgbClr val="000000"/>
            </a:solidFill>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8_Academy">
  <a:themeElements>
    <a:clrScheme name="28_Academy">
      <a:dk1>
        <a:srgbClr val="000000"/>
      </a:dk1>
      <a:lt1>
        <a:srgbClr val="000034"/>
      </a:lt1>
      <a:dk2>
        <a:srgbClr val="A7A7A7"/>
      </a:dk2>
      <a:lt2>
        <a:srgbClr val="535353"/>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Helvetica"/>
        <a:ea typeface="Helvetica"/>
        <a:cs typeface="Helvetica"/>
      </a:majorFont>
      <a:minorFont>
        <a:latin typeface="Helvetica Neue"/>
        <a:ea typeface="Helvetica Neue"/>
        <a:cs typeface="Helvetica Neue"/>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34"/>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8_Academy">
  <a:themeElements>
    <a:clrScheme name="28_Academy">
      <a:dk1>
        <a:srgbClr val="000000"/>
      </a:dk1>
      <a:lt1>
        <a:srgbClr val="FFFFFF"/>
      </a:lt1>
      <a:dk2>
        <a:srgbClr val="A7A7A7"/>
      </a:dk2>
      <a:lt2>
        <a:srgbClr val="535353"/>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Helvetica"/>
        <a:ea typeface="Helvetica"/>
        <a:cs typeface="Helvetica"/>
      </a:majorFont>
      <a:minorFont>
        <a:latin typeface="Helvetica Neue"/>
        <a:ea typeface="Helvetica Neue"/>
        <a:cs typeface="Helvetica Neue"/>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34"/>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Semibold"/>
            <a:ea typeface="Founders Grotesk Semibold"/>
            <a:cs typeface="Founders Grotesk Semibold"/>
            <a:sym typeface="Founders Grotes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